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5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A99C2-FE57-3A40-BC92-C11B70B021DA}" type="datetimeFigureOut">
              <a:rPr lang="en-US" smtClean="0"/>
              <a:t>5/19/16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304115-9104-E742-A3E0-3573D43A2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668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Supplementary</a:t>
            </a:r>
            <a:r>
              <a:rPr lang="en-US" baseline="0" dirty="0" smtClean="0"/>
              <a:t> Figure S2. </a:t>
            </a:r>
            <a:r>
              <a:rPr lang="en-US" dirty="0" smtClean="0"/>
              <a:t>Distribution of </a:t>
            </a:r>
            <a:r>
              <a:rPr lang="en-US" dirty="0" err="1" smtClean="0"/>
              <a:t>pilin</a:t>
            </a:r>
            <a:r>
              <a:rPr lang="en-US" baseline="0" dirty="0" smtClean="0"/>
              <a:t> genes within the </a:t>
            </a:r>
            <a:r>
              <a:rPr lang="en-US" i="1" baseline="0" dirty="0" err="1" smtClean="0"/>
              <a:t>pilA</a:t>
            </a:r>
            <a:r>
              <a:rPr lang="en-US" i="1" baseline="0" dirty="0" smtClean="0"/>
              <a:t> </a:t>
            </a:r>
            <a:r>
              <a:rPr lang="en-US" baseline="0" dirty="0" smtClean="0"/>
              <a:t>gene cluster in </a:t>
            </a:r>
            <a:r>
              <a:rPr lang="en-US" baseline="0" dirty="0" err="1" smtClean="0"/>
              <a:t>Desulfuromondales</a:t>
            </a:r>
            <a:r>
              <a:rPr lang="en-US" baseline="0" dirty="0" smtClean="0"/>
              <a:t> genomes harboring long type </a:t>
            </a:r>
            <a:r>
              <a:rPr lang="en-US" baseline="0" dirty="0" err="1" smtClean="0"/>
              <a:t>IVa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pilA</a:t>
            </a:r>
            <a:r>
              <a:rPr lang="en-US" baseline="0" dirty="0" smtClean="0"/>
              <a:t> genes.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04115-9104-E742-A3E0-3573D43A2DD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743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3D2-B2B7-7041-B77F-EC5BCA1C77CD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41588-FA53-C84A-B65D-5D3A28F60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2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3D2-B2B7-7041-B77F-EC5BCA1C77CD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41588-FA53-C84A-B65D-5D3A28F60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878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3D2-B2B7-7041-B77F-EC5BCA1C77CD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41588-FA53-C84A-B65D-5D3A28F60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167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3D2-B2B7-7041-B77F-EC5BCA1C77CD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41588-FA53-C84A-B65D-5D3A28F60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2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3D2-B2B7-7041-B77F-EC5BCA1C77CD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41588-FA53-C84A-B65D-5D3A28F60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83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3D2-B2B7-7041-B77F-EC5BCA1C77CD}" type="datetimeFigureOut">
              <a:rPr lang="en-US" smtClean="0"/>
              <a:t>5/19/16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41588-FA53-C84A-B65D-5D3A28F60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351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3D2-B2B7-7041-B77F-EC5BCA1C77CD}" type="datetimeFigureOut">
              <a:rPr lang="en-US" smtClean="0"/>
              <a:t>5/19/16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41588-FA53-C84A-B65D-5D3A28F60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322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3D2-B2B7-7041-B77F-EC5BCA1C77CD}" type="datetimeFigureOut">
              <a:rPr lang="en-US" smtClean="0"/>
              <a:t>5/19/16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41588-FA53-C84A-B65D-5D3A28F60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614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3D2-B2B7-7041-B77F-EC5BCA1C77CD}" type="datetimeFigureOut">
              <a:rPr lang="en-US" smtClean="0"/>
              <a:t>5/19/16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41588-FA53-C84A-B65D-5D3A28F60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434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3D2-B2B7-7041-B77F-EC5BCA1C77CD}" type="datetimeFigureOut">
              <a:rPr lang="en-US" smtClean="0"/>
              <a:t>5/19/16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41588-FA53-C84A-B65D-5D3A28F60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748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23D2-B2B7-7041-B77F-EC5BCA1C77CD}" type="datetimeFigureOut">
              <a:rPr lang="en-US" smtClean="0"/>
              <a:t>5/19/16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41588-FA53-C84A-B65D-5D3A28F60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78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E23D2-B2B7-7041-B77F-EC5BCA1C77CD}" type="datetimeFigureOut">
              <a:rPr lang="en-US" smtClean="0"/>
              <a:t>5/19/16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41588-FA53-C84A-B65D-5D3A28F60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63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pplementary figure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616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4154" y="5264478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369890" y="543447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/>
              <a:t>Supplementary Figure S2. Distribution of </a:t>
            </a:r>
            <a:r>
              <a:rPr lang="en-US" sz="1200" dirty="0" err="1"/>
              <a:t>pilin</a:t>
            </a:r>
            <a:r>
              <a:rPr lang="en-US" sz="1200" dirty="0"/>
              <a:t> genes within the </a:t>
            </a:r>
            <a:r>
              <a:rPr lang="en-US" sz="1200" i="1" dirty="0" err="1"/>
              <a:t>pilA</a:t>
            </a:r>
            <a:r>
              <a:rPr lang="en-US" sz="1200" i="1" dirty="0"/>
              <a:t> </a:t>
            </a:r>
            <a:r>
              <a:rPr lang="en-US" sz="1200" dirty="0"/>
              <a:t>gene cluster in </a:t>
            </a:r>
            <a:r>
              <a:rPr lang="en-US" sz="1200" dirty="0" err="1"/>
              <a:t>Desulfuromondales</a:t>
            </a:r>
            <a:r>
              <a:rPr lang="en-US" sz="1200" dirty="0"/>
              <a:t> genomes harboring long type </a:t>
            </a:r>
            <a:r>
              <a:rPr lang="en-US" sz="1200" dirty="0" err="1"/>
              <a:t>IVa</a:t>
            </a:r>
            <a:r>
              <a:rPr lang="en-US" sz="1200" dirty="0"/>
              <a:t> </a:t>
            </a:r>
            <a:r>
              <a:rPr lang="en-US" sz="1200" i="1" dirty="0" err="1"/>
              <a:t>pilA</a:t>
            </a:r>
            <a:r>
              <a:rPr lang="en-US" sz="1200" dirty="0"/>
              <a:t> genes.  </a:t>
            </a:r>
          </a:p>
        </p:txBody>
      </p:sp>
    </p:spTree>
    <p:extLst>
      <p:ext uri="{BB962C8B-B14F-4D97-AF65-F5344CB8AC3E}">
        <p14:creationId xmlns:p14="http://schemas.microsoft.com/office/powerpoint/2010/main" val="835279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47</Words>
  <Application>Microsoft Macintosh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Massachusetts Amherst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Dawn Holmes</dc:creator>
  <cp:lastModifiedBy>Dawn Holmes</cp:lastModifiedBy>
  <cp:revision>3</cp:revision>
  <dcterms:created xsi:type="dcterms:W3CDTF">2016-05-12T19:40:28Z</dcterms:created>
  <dcterms:modified xsi:type="dcterms:W3CDTF">2016-05-19T15:12:25Z</dcterms:modified>
</cp:coreProperties>
</file>