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288000" cy="19202400"/>
  <p:notesSz cx="6858000" cy="9144000"/>
  <p:defaultTextStyle>
    <a:defPPr>
      <a:defRPr lang="en-US"/>
    </a:defPPr>
    <a:lvl1pPr marL="0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1pPr>
    <a:lvl2pPr marL="1071128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2pPr>
    <a:lvl3pPr marL="2142256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3pPr>
    <a:lvl4pPr marL="3213384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4pPr>
    <a:lvl5pPr marL="4284513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5pPr>
    <a:lvl6pPr marL="5355641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6pPr>
    <a:lvl7pPr marL="6426769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7pPr>
    <a:lvl8pPr marL="7497897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8pPr>
    <a:lvl9pPr marL="8569025" algn="l" defTabSz="2142256" rtl="0" eaLnBrk="1" latinLnBrk="0" hangingPunct="1">
      <a:defRPr sz="4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648" y="-80"/>
      </p:cViewPr>
      <p:guideLst>
        <p:guide orient="horz" pos="6048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965191"/>
            <a:ext cx="15544800" cy="41160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0881360"/>
            <a:ext cx="12801600" cy="4907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71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42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13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84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55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267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9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69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80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3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2151380"/>
            <a:ext cx="8229600" cy="458768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2151380"/>
            <a:ext cx="24384000" cy="458768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9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72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2339321"/>
            <a:ext cx="15544800" cy="3813810"/>
          </a:xfrm>
        </p:spPr>
        <p:txBody>
          <a:bodyPr anchor="t"/>
          <a:lstStyle>
            <a:lvl1pPr algn="l">
              <a:defRPr sz="9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8138798"/>
            <a:ext cx="15544800" cy="4200524"/>
          </a:xfrm>
        </p:spPr>
        <p:txBody>
          <a:bodyPr anchor="b"/>
          <a:lstStyle>
            <a:lvl1pPr marL="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1pPr>
            <a:lvl2pPr marL="1071128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2142256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21338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2845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35564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426769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49789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56902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4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2543792"/>
            <a:ext cx="16306800" cy="35484436"/>
          </a:xfrm>
        </p:spPr>
        <p:txBody>
          <a:bodyPr/>
          <a:lstStyle>
            <a:lvl1pPr>
              <a:defRPr sz="6600"/>
            </a:lvl1pPr>
            <a:lvl2pPr>
              <a:defRPr sz="56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40400" y="12543792"/>
            <a:ext cx="16306800" cy="35484436"/>
          </a:xfrm>
        </p:spPr>
        <p:txBody>
          <a:bodyPr/>
          <a:lstStyle>
            <a:lvl1pPr>
              <a:defRPr sz="6600"/>
            </a:lvl1pPr>
            <a:lvl2pPr>
              <a:defRPr sz="56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3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8986"/>
            <a:ext cx="16459200" cy="3200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298316"/>
            <a:ext cx="8080376" cy="1791334"/>
          </a:xfrm>
        </p:spPr>
        <p:txBody>
          <a:bodyPr anchor="b"/>
          <a:lstStyle>
            <a:lvl1pPr marL="0" indent="0">
              <a:buNone/>
              <a:defRPr sz="5600" b="1"/>
            </a:lvl1pPr>
            <a:lvl2pPr marL="1071128" indent="0">
              <a:buNone/>
              <a:defRPr sz="4700" b="1"/>
            </a:lvl2pPr>
            <a:lvl3pPr marL="2142256" indent="0">
              <a:buNone/>
              <a:defRPr sz="4200" b="1"/>
            </a:lvl3pPr>
            <a:lvl4pPr marL="3213384" indent="0">
              <a:buNone/>
              <a:defRPr sz="3700" b="1"/>
            </a:lvl4pPr>
            <a:lvl5pPr marL="4284513" indent="0">
              <a:buNone/>
              <a:defRPr sz="3700" b="1"/>
            </a:lvl5pPr>
            <a:lvl6pPr marL="5355641" indent="0">
              <a:buNone/>
              <a:defRPr sz="3700" b="1"/>
            </a:lvl6pPr>
            <a:lvl7pPr marL="6426769" indent="0">
              <a:buNone/>
              <a:defRPr sz="3700" b="1"/>
            </a:lvl7pPr>
            <a:lvl8pPr marL="7497897" indent="0">
              <a:buNone/>
              <a:defRPr sz="3700" b="1"/>
            </a:lvl8pPr>
            <a:lvl9pPr marL="8569025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6089650"/>
            <a:ext cx="8080376" cy="11063606"/>
          </a:xfrm>
        </p:spPr>
        <p:txBody>
          <a:bodyPr/>
          <a:lstStyle>
            <a:lvl1pPr>
              <a:defRPr sz="5600"/>
            </a:lvl1pPr>
            <a:lvl2pPr>
              <a:defRPr sz="47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4298316"/>
            <a:ext cx="8083550" cy="1791334"/>
          </a:xfrm>
        </p:spPr>
        <p:txBody>
          <a:bodyPr anchor="b"/>
          <a:lstStyle>
            <a:lvl1pPr marL="0" indent="0">
              <a:buNone/>
              <a:defRPr sz="5600" b="1"/>
            </a:lvl1pPr>
            <a:lvl2pPr marL="1071128" indent="0">
              <a:buNone/>
              <a:defRPr sz="4700" b="1"/>
            </a:lvl2pPr>
            <a:lvl3pPr marL="2142256" indent="0">
              <a:buNone/>
              <a:defRPr sz="4200" b="1"/>
            </a:lvl3pPr>
            <a:lvl4pPr marL="3213384" indent="0">
              <a:buNone/>
              <a:defRPr sz="3700" b="1"/>
            </a:lvl4pPr>
            <a:lvl5pPr marL="4284513" indent="0">
              <a:buNone/>
              <a:defRPr sz="3700" b="1"/>
            </a:lvl5pPr>
            <a:lvl6pPr marL="5355641" indent="0">
              <a:buNone/>
              <a:defRPr sz="3700" b="1"/>
            </a:lvl6pPr>
            <a:lvl7pPr marL="6426769" indent="0">
              <a:buNone/>
              <a:defRPr sz="3700" b="1"/>
            </a:lvl7pPr>
            <a:lvl8pPr marL="7497897" indent="0">
              <a:buNone/>
              <a:defRPr sz="3700" b="1"/>
            </a:lvl8pPr>
            <a:lvl9pPr marL="8569025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6089650"/>
            <a:ext cx="8083550" cy="11063606"/>
          </a:xfrm>
        </p:spPr>
        <p:txBody>
          <a:bodyPr/>
          <a:lstStyle>
            <a:lvl1pPr>
              <a:defRPr sz="5600"/>
            </a:lvl1pPr>
            <a:lvl2pPr>
              <a:defRPr sz="47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3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9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6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764540"/>
            <a:ext cx="6016626" cy="3253740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764542"/>
            <a:ext cx="10223500" cy="16388716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6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4018282"/>
            <a:ext cx="6016626" cy="13134976"/>
          </a:xfrm>
        </p:spPr>
        <p:txBody>
          <a:bodyPr/>
          <a:lstStyle>
            <a:lvl1pPr marL="0" indent="0">
              <a:buNone/>
              <a:defRPr sz="3300"/>
            </a:lvl1pPr>
            <a:lvl2pPr marL="1071128" indent="0">
              <a:buNone/>
              <a:defRPr sz="2800"/>
            </a:lvl2pPr>
            <a:lvl3pPr marL="2142256" indent="0">
              <a:buNone/>
              <a:defRPr sz="2300"/>
            </a:lvl3pPr>
            <a:lvl4pPr marL="3213384" indent="0">
              <a:buNone/>
              <a:defRPr sz="2100"/>
            </a:lvl4pPr>
            <a:lvl5pPr marL="4284513" indent="0">
              <a:buNone/>
              <a:defRPr sz="2100"/>
            </a:lvl5pPr>
            <a:lvl6pPr marL="5355641" indent="0">
              <a:buNone/>
              <a:defRPr sz="2100"/>
            </a:lvl6pPr>
            <a:lvl7pPr marL="6426769" indent="0">
              <a:buNone/>
              <a:defRPr sz="2100"/>
            </a:lvl7pPr>
            <a:lvl8pPr marL="7497897" indent="0">
              <a:buNone/>
              <a:defRPr sz="2100"/>
            </a:lvl8pPr>
            <a:lvl9pPr marL="85690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7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13441680"/>
            <a:ext cx="10972800" cy="1586866"/>
          </a:xfrm>
        </p:spPr>
        <p:txBody>
          <a:bodyPr anchor="b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715770"/>
            <a:ext cx="10972800" cy="11521440"/>
          </a:xfrm>
        </p:spPr>
        <p:txBody>
          <a:bodyPr/>
          <a:lstStyle>
            <a:lvl1pPr marL="0" indent="0">
              <a:buNone/>
              <a:defRPr sz="7500"/>
            </a:lvl1pPr>
            <a:lvl2pPr marL="1071128" indent="0">
              <a:buNone/>
              <a:defRPr sz="6600"/>
            </a:lvl2pPr>
            <a:lvl3pPr marL="2142256" indent="0">
              <a:buNone/>
              <a:defRPr sz="5600"/>
            </a:lvl3pPr>
            <a:lvl4pPr marL="3213384" indent="0">
              <a:buNone/>
              <a:defRPr sz="4700"/>
            </a:lvl4pPr>
            <a:lvl5pPr marL="4284513" indent="0">
              <a:buNone/>
              <a:defRPr sz="4700"/>
            </a:lvl5pPr>
            <a:lvl6pPr marL="5355641" indent="0">
              <a:buNone/>
              <a:defRPr sz="4700"/>
            </a:lvl6pPr>
            <a:lvl7pPr marL="6426769" indent="0">
              <a:buNone/>
              <a:defRPr sz="4700"/>
            </a:lvl7pPr>
            <a:lvl8pPr marL="7497897" indent="0">
              <a:buNone/>
              <a:defRPr sz="4700"/>
            </a:lvl8pPr>
            <a:lvl9pPr marL="8569025" indent="0">
              <a:buNone/>
              <a:defRPr sz="4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5028546"/>
            <a:ext cx="10972800" cy="2253614"/>
          </a:xfrm>
        </p:spPr>
        <p:txBody>
          <a:bodyPr/>
          <a:lstStyle>
            <a:lvl1pPr marL="0" indent="0">
              <a:buNone/>
              <a:defRPr sz="3300"/>
            </a:lvl1pPr>
            <a:lvl2pPr marL="1071128" indent="0">
              <a:buNone/>
              <a:defRPr sz="2800"/>
            </a:lvl2pPr>
            <a:lvl3pPr marL="2142256" indent="0">
              <a:buNone/>
              <a:defRPr sz="2300"/>
            </a:lvl3pPr>
            <a:lvl4pPr marL="3213384" indent="0">
              <a:buNone/>
              <a:defRPr sz="2100"/>
            </a:lvl4pPr>
            <a:lvl5pPr marL="4284513" indent="0">
              <a:buNone/>
              <a:defRPr sz="2100"/>
            </a:lvl5pPr>
            <a:lvl6pPr marL="5355641" indent="0">
              <a:buNone/>
              <a:defRPr sz="2100"/>
            </a:lvl6pPr>
            <a:lvl7pPr marL="6426769" indent="0">
              <a:buNone/>
              <a:defRPr sz="2100"/>
            </a:lvl7pPr>
            <a:lvl8pPr marL="7497897" indent="0">
              <a:buNone/>
              <a:defRPr sz="2100"/>
            </a:lvl8pPr>
            <a:lvl9pPr marL="8569025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6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768986"/>
            <a:ext cx="16459200" cy="3200400"/>
          </a:xfrm>
          <a:prstGeom prst="rect">
            <a:avLst/>
          </a:prstGeom>
        </p:spPr>
        <p:txBody>
          <a:bodyPr vert="horz" lIns="214226" tIns="107113" rIns="214226" bIns="10711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480562"/>
            <a:ext cx="16459200" cy="12672696"/>
          </a:xfrm>
          <a:prstGeom prst="rect">
            <a:avLst/>
          </a:prstGeom>
        </p:spPr>
        <p:txBody>
          <a:bodyPr vert="horz" lIns="214226" tIns="107113" rIns="214226" bIns="1071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7797781"/>
            <a:ext cx="4267200" cy="1022350"/>
          </a:xfrm>
          <a:prstGeom prst="rect">
            <a:avLst/>
          </a:prstGeom>
        </p:spPr>
        <p:txBody>
          <a:bodyPr vert="horz" lIns="214226" tIns="107113" rIns="214226" bIns="107113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A4CC2-30E6-4A96-A110-331CD67E866E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7797781"/>
            <a:ext cx="5791200" cy="1022350"/>
          </a:xfrm>
          <a:prstGeom prst="rect">
            <a:avLst/>
          </a:prstGeom>
        </p:spPr>
        <p:txBody>
          <a:bodyPr vert="horz" lIns="214226" tIns="107113" rIns="214226" bIns="107113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7797781"/>
            <a:ext cx="4267200" cy="1022350"/>
          </a:xfrm>
          <a:prstGeom prst="rect">
            <a:avLst/>
          </a:prstGeom>
        </p:spPr>
        <p:txBody>
          <a:bodyPr vert="horz" lIns="214226" tIns="107113" rIns="214226" bIns="107113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927A5-0277-4F2F-BDBA-1083A282C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9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256" rtl="0" eaLnBrk="1" latinLnBrk="0" hangingPunct="1">
        <a:spcBef>
          <a:spcPct val="0"/>
        </a:spcBef>
        <a:buNone/>
        <a:defRPr sz="10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3346" indent="-803346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7500" kern="1200">
          <a:solidFill>
            <a:schemeClr val="tx1"/>
          </a:solidFill>
          <a:latin typeface="+mn-lt"/>
          <a:ea typeface="+mn-ea"/>
          <a:cs typeface="+mn-cs"/>
        </a:defRPr>
      </a:lvl1pPr>
      <a:lvl2pPr marL="1740583" indent="-669455" algn="l" defTabSz="2142256" rtl="0" eaLnBrk="1" latinLnBrk="0" hangingPunct="1">
        <a:spcBef>
          <a:spcPct val="20000"/>
        </a:spcBef>
        <a:buFont typeface="Arial" panose="020B0604020202020204" pitchFamily="34" charset="0"/>
        <a:buChar char="–"/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2677820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3pPr>
      <a:lvl4pPr marL="3748949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4pPr>
      <a:lvl5pPr marL="4820077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»"/>
        <a:defRPr sz="4700" kern="1200">
          <a:solidFill>
            <a:schemeClr val="tx1"/>
          </a:solidFill>
          <a:latin typeface="+mn-lt"/>
          <a:ea typeface="+mn-ea"/>
          <a:cs typeface="+mn-cs"/>
        </a:defRPr>
      </a:lvl5pPr>
      <a:lvl6pPr marL="5891205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6pPr>
      <a:lvl7pPr marL="6962333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7pPr>
      <a:lvl8pPr marL="8033461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8pPr>
      <a:lvl9pPr marL="9104589" indent="-535564" algn="l" defTabSz="2142256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71128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42256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213384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84513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355641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426769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497897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569025" algn="l" defTabSz="2142256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126180" y="1066800"/>
            <a:ext cx="5515151" cy="6176389"/>
            <a:chOff x="889" y="0"/>
            <a:chExt cx="3982" cy="4347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889" y="0"/>
              <a:ext cx="398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477" y="70"/>
              <a:ext cx="86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bremensis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475" y="111"/>
              <a:ext cx="0" cy="57"/>
            </a:xfrm>
            <a:custGeom>
              <a:avLst/>
              <a:gdLst>
                <a:gd name="T0" fmla="*/ 57 h 57"/>
                <a:gd name="T1" fmla="*/ 0 h 57"/>
                <a:gd name="T2" fmla="*/ 0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484" y="189"/>
              <a:ext cx="95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bemidjiensis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475" y="173"/>
              <a:ext cx="6" cy="57"/>
            </a:xfrm>
            <a:custGeom>
              <a:avLst/>
              <a:gdLst>
                <a:gd name="T0" fmla="*/ 0 w 6"/>
                <a:gd name="T1" fmla="*/ 0 h 57"/>
                <a:gd name="T2" fmla="*/ 0 w 6"/>
                <a:gd name="T3" fmla="*/ 57 h 57"/>
                <a:gd name="T4" fmla="*/ 6 w 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7">
                  <a:moveTo>
                    <a:pt x="0" y="0"/>
                  </a:moveTo>
                  <a:lnTo>
                    <a:pt x="0" y="57"/>
                  </a:lnTo>
                  <a:lnTo>
                    <a:pt x="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469" y="170"/>
              <a:ext cx="6" cy="87"/>
            </a:xfrm>
            <a:custGeom>
              <a:avLst/>
              <a:gdLst>
                <a:gd name="T0" fmla="*/ 0 w 6"/>
                <a:gd name="T1" fmla="*/ 87 h 87"/>
                <a:gd name="T2" fmla="*/ 0 w 6"/>
                <a:gd name="T3" fmla="*/ 0 h 87"/>
                <a:gd name="T4" fmla="*/ 6 w 6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7">
                  <a:moveTo>
                    <a:pt x="0" y="87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475" y="309"/>
              <a:ext cx="77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M21</a:t>
              </a: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469" y="262"/>
              <a:ext cx="3" cy="87"/>
            </a:xfrm>
            <a:custGeom>
              <a:avLst/>
              <a:gdLst>
                <a:gd name="T0" fmla="*/ 0 w 3"/>
                <a:gd name="T1" fmla="*/ 0 h 87"/>
                <a:gd name="T2" fmla="*/ 0 w 3"/>
                <a:gd name="T3" fmla="*/ 87 h 87"/>
                <a:gd name="T4" fmla="*/ 3 w 3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7">
                  <a:moveTo>
                    <a:pt x="0" y="0"/>
                  </a:moveTo>
                  <a:lnTo>
                    <a:pt x="0" y="87"/>
                  </a:lnTo>
                  <a:lnTo>
                    <a:pt x="3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449" y="260"/>
              <a:ext cx="20" cy="102"/>
            </a:xfrm>
            <a:custGeom>
              <a:avLst/>
              <a:gdLst>
                <a:gd name="T0" fmla="*/ 0 w 20"/>
                <a:gd name="T1" fmla="*/ 102 h 102"/>
                <a:gd name="T2" fmla="*/ 0 w 20"/>
                <a:gd name="T3" fmla="*/ 0 h 102"/>
                <a:gd name="T4" fmla="*/ 20 w 20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02">
                  <a:moveTo>
                    <a:pt x="0" y="102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466" y="428"/>
              <a:ext cx="77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M18</a:t>
              </a: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449" y="367"/>
              <a:ext cx="15" cy="102"/>
            </a:xfrm>
            <a:custGeom>
              <a:avLst/>
              <a:gdLst>
                <a:gd name="T0" fmla="*/ 0 w 15"/>
                <a:gd name="T1" fmla="*/ 0 h 102"/>
                <a:gd name="T2" fmla="*/ 0 w 15"/>
                <a:gd name="T3" fmla="*/ 102 h 102"/>
                <a:gd name="T4" fmla="*/ 15 w 15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2">
                  <a:moveTo>
                    <a:pt x="0" y="0"/>
                  </a:moveTo>
                  <a:lnTo>
                    <a:pt x="0" y="102"/>
                  </a:lnTo>
                  <a:lnTo>
                    <a:pt x="15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367" y="364"/>
              <a:ext cx="82" cy="139"/>
            </a:xfrm>
            <a:custGeom>
              <a:avLst/>
              <a:gdLst>
                <a:gd name="T0" fmla="*/ 0 w 82"/>
                <a:gd name="T1" fmla="*/ 139 h 139"/>
                <a:gd name="T2" fmla="*/ 0 w 82"/>
                <a:gd name="T3" fmla="*/ 0 h 139"/>
                <a:gd name="T4" fmla="*/ 82 w 82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139">
                  <a:moveTo>
                    <a:pt x="0" y="139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443" y="547"/>
              <a:ext cx="762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397" y="588"/>
              <a:ext cx="43" cy="57"/>
            </a:xfrm>
            <a:custGeom>
              <a:avLst/>
              <a:gdLst>
                <a:gd name="T0" fmla="*/ 0 w 43"/>
                <a:gd name="T1" fmla="*/ 57 h 57"/>
                <a:gd name="T2" fmla="*/ 0 w 43"/>
                <a:gd name="T3" fmla="*/ 0 h 57"/>
                <a:gd name="T4" fmla="*/ 43 w 4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7">
                  <a:moveTo>
                    <a:pt x="0" y="57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446" y="666"/>
              <a:ext cx="1056" cy="10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397" y="650"/>
              <a:ext cx="47" cy="57"/>
            </a:xfrm>
            <a:custGeom>
              <a:avLst/>
              <a:gdLst>
                <a:gd name="T0" fmla="*/ 0 w 47"/>
                <a:gd name="T1" fmla="*/ 0 h 57"/>
                <a:gd name="T2" fmla="*/ 0 w 47"/>
                <a:gd name="T3" fmla="*/ 57 h 57"/>
                <a:gd name="T4" fmla="*/ 47 w 4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7">
                  <a:moveTo>
                    <a:pt x="0" y="0"/>
                  </a:moveTo>
                  <a:lnTo>
                    <a:pt x="0" y="57"/>
                  </a:lnTo>
                  <a:lnTo>
                    <a:pt x="4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367" y="508"/>
              <a:ext cx="30" cy="140"/>
            </a:xfrm>
            <a:custGeom>
              <a:avLst/>
              <a:gdLst>
                <a:gd name="T0" fmla="*/ 0 w 30"/>
                <a:gd name="T1" fmla="*/ 0 h 140"/>
                <a:gd name="T2" fmla="*/ 0 w 30"/>
                <a:gd name="T3" fmla="*/ 140 h 140"/>
                <a:gd name="T4" fmla="*/ 30 w 30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40">
                  <a:moveTo>
                    <a:pt x="0" y="0"/>
                  </a:moveTo>
                  <a:lnTo>
                    <a:pt x="0" y="140"/>
                  </a:lnTo>
                  <a:lnTo>
                    <a:pt x="30" y="14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343" y="506"/>
              <a:ext cx="24" cy="210"/>
            </a:xfrm>
            <a:custGeom>
              <a:avLst/>
              <a:gdLst>
                <a:gd name="T0" fmla="*/ 0 w 24"/>
                <a:gd name="T1" fmla="*/ 210 h 210"/>
                <a:gd name="T2" fmla="*/ 0 w 24"/>
                <a:gd name="T3" fmla="*/ 0 h 210"/>
                <a:gd name="T4" fmla="*/ 24 w 24"/>
                <a:gd name="T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10">
                  <a:moveTo>
                    <a:pt x="0" y="210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456" y="786"/>
              <a:ext cx="8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argillaceus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357" y="826"/>
              <a:ext cx="97" cy="102"/>
            </a:xfrm>
            <a:custGeom>
              <a:avLst/>
              <a:gdLst>
                <a:gd name="T0" fmla="*/ 0 w 97"/>
                <a:gd name="T1" fmla="*/ 102 h 102"/>
                <a:gd name="T2" fmla="*/ 0 w 97"/>
                <a:gd name="T3" fmla="*/ 0 h 102"/>
                <a:gd name="T4" fmla="*/ 97 w 97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02">
                  <a:moveTo>
                    <a:pt x="0" y="102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2400" y="905"/>
              <a:ext cx="88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378" y="946"/>
              <a:ext cx="20" cy="87"/>
            </a:xfrm>
            <a:custGeom>
              <a:avLst/>
              <a:gdLst>
                <a:gd name="T0" fmla="*/ 0 w 20"/>
                <a:gd name="T1" fmla="*/ 87 h 87"/>
                <a:gd name="T2" fmla="*/ 0 w 20"/>
                <a:gd name="T3" fmla="*/ 0 h 87"/>
                <a:gd name="T4" fmla="*/ 20 w 20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87">
                  <a:moveTo>
                    <a:pt x="0" y="87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447" y="1024"/>
              <a:ext cx="147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metallireducens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409" y="1065"/>
              <a:ext cx="36" cy="57"/>
            </a:xfrm>
            <a:custGeom>
              <a:avLst/>
              <a:gdLst>
                <a:gd name="T0" fmla="*/ 0 w 36"/>
                <a:gd name="T1" fmla="*/ 57 h 57"/>
                <a:gd name="T2" fmla="*/ 0 w 36"/>
                <a:gd name="T3" fmla="*/ 0 h 57"/>
                <a:gd name="T4" fmla="*/ 36 w 3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57">
                  <a:moveTo>
                    <a:pt x="0" y="57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429" y="1144"/>
              <a:ext cx="126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409" y="1127"/>
              <a:ext cx="17" cy="57"/>
            </a:xfrm>
            <a:custGeom>
              <a:avLst/>
              <a:gdLst>
                <a:gd name="T0" fmla="*/ 0 w 17"/>
                <a:gd name="T1" fmla="*/ 0 h 57"/>
                <a:gd name="T2" fmla="*/ 0 w 17"/>
                <a:gd name="T3" fmla="*/ 57 h 57"/>
                <a:gd name="T4" fmla="*/ 17 w 1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57">
                  <a:moveTo>
                    <a:pt x="0" y="0"/>
                  </a:moveTo>
                  <a:lnTo>
                    <a:pt x="0" y="57"/>
                  </a:lnTo>
                  <a:lnTo>
                    <a:pt x="1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378" y="1038"/>
              <a:ext cx="31" cy="87"/>
            </a:xfrm>
            <a:custGeom>
              <a:avLst/>
              <a:gdLst>
                <a:gd name="T0" fmla="*/ 0 w 31"/>
                <a:gd name="T1" fmla="*/ 0 h 87"/>
                <a:gd name="T2" fmla="*/ 0 w 31"/>
                <a:gd name="T3" fmla="*/ 87 h 87"/>
                <a:gd name="T4" fmla="*/ 31 w 31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87">
                  <a:moveTo>
                    <a:pt x="0" y="0"/>
                  </a:moveTo>
                  <a:lnTo>
                    <a:pt x="0" y="87"/>
                  </a:lnTo>
                  <a:lnTo>
                    <a:pt x="31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357" y="933"/>
              <a:ext cx="21" cy="102"/>
            </a:xfrm>
            <a:custGeom>
              <a:avLst/>
              <a:gdLst>
                <a:gd name="T0" fmla="*/ 0 w 21"/>
                <a:gd name="T1" fmla="*/ 0 h 102"/>
                <a:gd name="T2" fmla="*/ 0 w 21"/>
                <a:gd name="T3" fmla="*/ 102 h 102"/>
                <a:gd name="T4" fmla="*/ 21 w 21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02">
                  <a:moveTo>
                    <a:pt x="0" y="0"/>
                  </a:moveTo>
                  <a:lnTo>
                    <a:pt x="0" y="102"/>
                  </a:lnTo>
                  <a:lnTo>
                    <a:pt x="21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343" y="721"/>
              <a:ext cx="14" cy="210"/>
            </a:xfrm>
            <a:custGeom>
              <a:avLst/>
              <a:gdLst>
                <a:gd name="T0" fmla="*/ 0 w 14"/>
                <a:gd name="T1" fmla="*/ 0 h 210"/>
                <a:gd name="T2" fmla="*/ 0 w 14"/>
                <a:gd name="T3" fmla="*/ 210 h 210"/>
                <a:gd name="T4" fmla="*/ 14 w 14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10">
                  <a:moveTo>
                    <a:pt x="0" y="0"/>
                  </a:moveTo>
                  <a:lnTo>
                    <a:pt x="0" y="210"/>
                  </a:lnTo>
                  <a:lnTo>
                    <a:pt x="14" y="21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7" y="718"/>
              <a:ext cx="26" cy="290"/>
            </a:xfrm>
            <a:custGeom>
              <a:avLst/>
              <a:gdLst>
                <a:gd name="T0" fmla="*/ 0 w 26"/>
                <a:gd name="T1" fmla="*/ 290 h 290"/>
                <a:gd name="T2" fmla="*/ 0 w 26"/>
                <a:gd name="T3" fmla="*/ 0 h 290"/>
                <a:gd name="T4" fmla="*/ 26 w 26"/>
                <a:gd name="T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90">
                  <a:moveTo>
                    <a:pt x="0" y="290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2436" y="1263"/>
              <a:ext cx="71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lovleyi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17" y="1013"/>
              <a:ext cx="117" cy="291"/>
            </a:xfrm>
            <a:custGeom>
              <a:avLst/>
              <a:gdLst>
                <a:gd name="T0" fmla="*/ 0 w 117"/>
                <a:gd name="T1" fmla="*/ 0 h 291"/>
                <a:gd name="T2" fmla="*/ 0 w 117"/>
                <a:gd name="T3" fmla="*/ 291 h 291"/>
                <a:gd name="T4" fmla="*/ 117 w 117"/>
                <a:gd name="T5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91">
                  <a:moveTo>
                    <a:pt x="0" y="0"/>
                  </a:moveTo>
                  <a:lnTo>
                    <a:pt x="0" y="291"/>
                  </a:lnTo>
                  <a:lnTo>
                    <a:pt x="117" y="29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278" y="1010"/>
              <a:ext cx="39" cy="273"/>
            </a:xfrm>
            <a:custGeom>
              <a:avLst/>
              <a:gdLst>
                <a:gd name="T0" fmla="*/ 0 w 39"/>
                <a:gd name="T1" fmla="*/ 273 h 273"/>
                <a:gd name="T2" fmla="*/ 0 w 39"/>
                <a:gd name="T3" fmla="*/ 0 h 273"/>
                <a:gd name="T4" fmla="*/ 39 w 39"/>
                <a:gd name="T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3">
                  <a:moveTo>
                    <a:pt x="0" y="273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2455" y="1382"/>
              <a:ext cx="982" cy="1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308" y="1423"/>
              <a:ext cx="144" cy="135"/>
            </a:xfrm>
            <a:custGeom>
              <a:avLst/>
              <a:gdLst>
                <a:gd name="T0" fmla="*/ 0 w 144"/>
                <a:gd name="T1" fmla="*/ 135 h 135"/>
                <a:gd name="T2" fmla="*/ 0 w 144"/>
                <a:gd name="T3" fmla="*/ 0 h 135"/>
                <a:gd name="T4" fmla="*/ 144 w 144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35">
                  <a:moveTo>
                    <a:pt x="0" y="135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2436" y="1502"/>
              <a:ext cx="126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Geoalkalibacter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ferrihydriticus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328" y="1542"/>
              <a:ext cx="106" cy="154"/>
            </a:xfrm>
            <a:custGeom>
              <a:avLst/>
              <a:gdLst>
                <a:gd name="T0" fmla="*/ 0 w 106"/>
                <a:gd name="T1" fmla="*/ 154 h 154"/>
                <a:gd name="T2" fmla="*/ 0 w 106"/>
                <a:gd name="T3" fmla="*/ 0 h 154"/>
                <a:gd name="T4" fmla="*/ 106 w 106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54">
                  <a:moveTo>
                    <a:pt x="0" y="154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2491" y="1621"/>
              <a:ext cx="104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thiophila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378" y="1662"/>
              <a:ext cx="110" cy="57"/>
            </a:xfrm>
            <a:custGeom>
              <a:avLst/>
              <a:gdLst>
                <a:gd name="T0" fmla="*/ 0 w 110"/>
                <a:gd name="T1" fmla="*/ 57 h 57"/>
                <a:gd name="T2" fmla="*/ 0 w 110"/>
                <a:gd name="T3" fmla="*/ 0 h 57"/>
                <a:gd name="T4" fmla="*/ 110 w 110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57">
                  <a:moveTo>
                    <a:pt x="0" y="57"/>
                  </a:moveTo>
                  <a:lnTo>
                    <a:pt x="0" y="0"/>
                  </a:lnTo>
                  <a:lnTo>
                    <a:pt x="11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2447" y="1740"/>
              <a:ext cx="94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TF</a:t>
              </a: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378" y="1724"/>
              <a:ext cx="67" cy="57"/>
            </a:xfrm>
            <a:custGeom>
              <a:avLst/>
              <a:gdLst>
                <a:gd name="T0" fmla="*/ 0 w 67"/>
                <a:gd name="T1" fmla="*/ 0 h 57"/>
                <a:gd name="T2" fmla="*/ 0 w 67"/>
                <a:gd name="T3" fmla="*/ 57 h 57"/>
                <a:gd name="T4" fmla="*/ 67 w 6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7">
                  <a:moveTo>
                    <a:pt x="0" y="0"/>
                  </a:moveTo>
                  <a:lnTo>
                    <a:pt x="0" y="57"/>
                  </a:lnTo>
                  <a:lnTo>
                    <a:pt x="6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354" y="1721"/>
              <a:ext cx="24" cy="132"/>
            </a:xfrm>
            <a:custGeom>
              <a:avLst/>
              <a:gdLst>
                <a:gd name="T0" fmla="*/ 0 w 24"/>
                <a:gd name="T1" fmla="*/ 132 h 132"/>
                <a:gd name="T2" fmla="*/ 0 w 24"/>
                <a:gd name="T3" fmla="*/ 0 h 132"/>
                <a:gd name="T4" fmla="*/ 24 w 24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32">
                  <a:moveTo>
                    <a:pt x="0" y="132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2513" y="1860"/>
              <a:ext cx="135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454" y="1900"/>
              <a:ext cx="57" cy="87"/>
            </a:xfrm>
            <a:custGeom>
              <a:avLst/>
              <a:gdLst>
                <a:gd name="T0" fmla="*/ 0 w 57"/>
                <a:gd name="T1" fmla="*/ 87 h 87"/>
                <a:gd name="T2" fmla="*/ 0 w 57"/>
                <a:gd name="T3" fmla="*/ 0 h 87"/>
                <a:gd name="T4" fmla="*/ 57 w 57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87">
                  <a:moveTo>
                    <a:pt x="0" y="87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2533" y="1979"/>
              <a:ext cx="95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Desulfuromusa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kysingii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2496" y="2020"/>
              <a:ext cx="35" cy="57"/>
            </a:xfrm>
            <a:custGeom>
              <a:avLst/>
              <a:gdLst>
                <a:gd name="T0" fmla="*/ 0 w 35"/>
                <a:gd name="T1" fmla="*/ 57 h 57"/>
                <a:gd name="T2" fmla="*/ 0 w 35"/>
                <a:gd name="T3" fmla="*/ 0 h 57"/>
                <a:gd name="T4" fmla="*/ 35 w 35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57">
                  <a:moveTo>
                    <a:pt x="0" y="57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2544" y="2098"/>
              <a:ext cx="93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496" y="2082"/>
              <a:ext cx="46" cy="57"/>
            </a:xfrm>
            <a:custGeom>
              <a:avLst/>
              <a:gdLst>
                <a:gd name="T0" fmla="*/ 0 w 46"/>
                <a:gd name="T1" fmla="*/ 0 h 57"/>
                <a:gd name="T2" fmla="*/ 0 w 46"/>
                <a:gd name="T3" fmla="*/ 57 h 57"/>
                <a:gd name="T4" fmla="*/ 46 w 4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7">
                  <a:moveTo>
                    <a:pt x="0" y="0"/>
                  </a:moveTo>
                  <a:lnTo>
                    <a:pt x="0" y="57"/>
                  </a:lnTo>
                  <a:lnTo>
                    <a:pt x="4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454" y="1992"/>
              <a:ext cx="42" cy="87"/>
            </a:xfrm>
            <a:custGeom>
              <a:avLst/>
              <a:gdLst>
                <a:gd name="T0" fmla="*/ 0 w 42"/>
                <a:gd name="T1" fmla="*/ 0 h 87"/>
                <a:gd name="T2" fmla="*/ 0 w 42"/>
                <a:gd name="T3" fmla="*/ 87 h 87"/>
                <a:gd name="T4" fmla="*/ 42 w 42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87">
                  <a:moveTo>
                    <a:pt x="0" y="0"/>
                  </a:moveTo>
                  <a:lnTo>
                    <a:pt x="0" y="87"/>
                  </a:lnTo>
                  <a:lnTo>
                    <a:pt x="42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354" y="1858"/>
              <a:ext cx="100" cy="132"/>
            </a:xfrm>
            <a:custGeom>
              <a:avLst/>
              <a:gdLst>
                <a:gd name="T0" fmla="*/ 0 w 100"/>
                <a:gd name="T1" fmla="*/ 0 h 132"/>
                <a:gd name="T2" fmla="*/ 0 w 100"/>
                <a:gd name="T3" fmla="*/ 132 h 132"/>
                <a:gd name="T4" fmla="*/ 100 w 100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32">
                  <a:moveTo>
                    <a:pt x="0" y="0"/>
                  </a:moveTo>
                  <a:lnTo>
                    <a:pt x="0" y="132"/>
                  </a:lnTo>
                  <a:lnTo>
                    <a:pt x="100" y="1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328" y="1701"/>
              <a:ext cx="26" cy="155"/>
            </a:xfrm>
            <a:custGeom>
              <a:avLst/>
              <a:gdLst>
                <a:gd name="T0" fmla="*/ 0 w 26"/>
                <a:gd name="T1" fmla="*/ 0 h 155"/>
                <a:gd name="T2" fmla="*/ 0 w 26"/>
                <a:gd name="T3" fmla="*/ 155 h 155"/>
                <a:gd name="T4" fmla="*/ 26 w 26"/>
                <a:gd name="T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55">
                  <a:moveTo>
                    <a:pt x="0" y="0"/>
                  </a:moveTo>
                  <a:lnTo>
                    <a:pt x="0" y="155"/>
                  </a:lnTo>
                  <a:lnTo>
                    <a:pt x="26" y="15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308" y="1563"/>
              <a:ext cx="20" cy="136"/>
            </a:xfrm>
            <a:custGeom>
              <a:avLst/>
              <a:gdLst>
                <a:gd name="T0" fmla="*/ 0 w 20"/>
                <a:gd name="T1" fmla="*/ 0 h 136"/>
                <a:gd name="T2" fmla="*/ 0 w 20"/>
                <a:gd name="T3" fmla="*/ 136 h 136"/>
                <a:gd name="T4" fmla="*/ 20 w 20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36">
                  <a:moveTo>
                    <a:pt x="0" y="0"/>
                  </a:moveTo>
                  <a:lnTo>
                    <a:pt x="0" y="136"/>
                  </a:lnTo>
                  <a:lnTo>
                    <a:pt x="20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2278" y="1288"/>
              <a:ext cx="30" cy="273"/>
            </a:xfrm>
            <a:custGeom>
              <a:avLst/>
              <a:gdLst>
                <a:gd name="T0" fmla="*/ 0 w 30"/>
                <a:gd name="T1" fmla="*/ 0 h 273"/>
                <a:gd name="T2" fmla="*/ 0 w 30"/>
                <a:gd name="T3" fmla="*/ 273 h 273"/>
                <a:gd name="T4" fmla="*/ 30 w 30"/>
                <a:gd name="T5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73">
                  <a:moveTo>
                    <a:pt x="0" y="0"/>
                  </a:moveTo>
                  <a:lnTo>
                    <a:pt x="0" y="273"/>
                  </a:lnTo>
                  <a:lnTo>
                    <a:pt x="30" y="27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026" y="1285"/>
              <a:ext cx="252" cy="484"/>
            </a:xfrm>
            <a:custGeom>
              <a:avLst/>
              <a:gdLst>
                <a:gd name="T0" fmla="*/ 0 w 252"/>
                <a:gd name="T1" fmla="*/ 484 h 484"/>
                <a:gd name="T2" fmla="*/ 0 w 252"/>
                <a:gd name="T3" fmla="*/ 0 h 484"/>
                <a:gd name="T4" fmla="*/ 252 w 252"/>
                <a:gd name="T5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484">
                  <a:moveTo>
                    <a:pt x="0" y="484"/>
                  </a:moveTo>
                  <a:lnTo>
                    <a:pt x="0" y="0"/>
                  </a:lnTo>
                  <a:lnTo>
                    <a:pt x="2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2333" y="2217"/>
              <a:ext cx="75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2026" y="1773"/>
              <a:ext cx="305" cy="485"/>
            </a:xfrm>
            <a:custGeom>
              <a:avLst/>
              <a:gdLst>
                <a:gd name="T0" fmla="*/ 0 w 305"/>
                <a:gd name="T1" fmla="*/ 0 h 485"/>
                <a:gd name="T2" fmla="*/ 0 w 305"/>
                <a:gd name="T3" fmla="*/ 485 h 485"/>
                <a:gd name="T4" fmla="*/ 305 w 305"/>
                <a:gd name="T5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5" h="485">
                  <a:moveTo>
                    <a:pt x="0" y="0"/>
                  </a:moveTo>
                  <a:lnTo>
                    <a:pt x="0" y="485"/>
                  </a:lnTo>
                  <a:lnTo>
                    <a:pt x="305" y="48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714" y="1771"/>
              <a:ext cx="312" cy="331"/>
            </a:xfrm>
            <a:custGeom>
              <a:avLst/>
              <a:gdLst>
                <a:gd name="T0" fmla="*/ 0 w 312"/>
                <a:gd name="T1" fmla="*/ 331 h 331"/>
                <a:gd name="T2" fmla="*/ 0 w 312"/>
                <a:gd name="T3" fmla="*/ 0 h 331"/>
                <a:gd name="T4" fmla="*/ 312 w 312"/>
                <a:gd name="T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331">
                  <a:moveTo>
                    <a:pt x="0" y="331"/>
                  </a:moveTo>
                  <a:lnTo>
                    <a:pt x="0" y="0"/>
                  </a:lnTo>
                  <a:lnTo>
                    <a:pt x="3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2109" y="2337"/>
              <a:ext cx="111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Deferribacter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desulfuricans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985" y="2377"/>
              <a:ext cx="122" cy="58"/>
            </a:xfrm>
            <a:custGeom>
              <a:avLst/>
              <a:gdLst>
                <a:gd name="T0" fmla="*/ 0 w 122"/>
                <a:gd name="T1" fmla="*/ 58 h 58"/>
                <a:gd name="T2" fmla="*/ 0 w 122"/>
                <a:gd name="T3" fmla="*/ 0 h 58"/>
                <a:gd name="T4" fmla="*/ 122 w 122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58">
                  <a:moveTo>
                    <a:pt x="0" y="58"/>
                  </a:moveTo>
                  <a:lnTo>
                    <a:pt x="0" y="0"/>
                  </a:lnTo>
                  <a:lnTo>
                    <a:pt x="1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2142" y="2456"/>
              <a:ext cx="94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Flexistipes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sinusarabici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985" y="2440"/>
              <a:ext cx="154" cy="57"/>
            </a:xfrm>
            <a:custGeom>
              <a:avLst/>
              <a:gdLst>
                <a:gd name="T0" fmla="*/ 0 w 154"/>
                <a:gd name="T1" fmla="*/ 0 h 57"/>
                <a:gd name="T2" fmla="*/ 0 w 154"/>
                <a:gd name="T3" fmla="*/ 57 h 57"/>
                <a:gd name="T4" fmla="*/ 154 w 15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57">
                  <a:moveTo>
                    <a:pt x="0" y="0"/>
                  </a:moveTo>
                  <a:lnTo>
                    <a:pt x="0" y="57"/>
                  </a:lnTo>
                  <a:lnTo>
                    <a:pt x="15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1714" y="2107"/>
              <a:ext cx="271" cy="330"/>
            </a:xfrm>
            <a:custGeom>
              <a:avLst/>
              <a:gdLst>
                <a:gd name="T0" fmla="*/ 0 w 271"/>
                <a:gd name="T1" fmla="*/ 0 h 330"/>
                <a:gd name="T2" fmla="*/ 0 w 271"/>
                <a:gd name="T3" fmla="*/ 330 h 330"/>
                <a:gd name="T4" fmla="*/ 271 w 271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330">
                  <a:moveTo>
                    <a:pt x="0" y="0"/>
                  </a:moveTo>
                  <a:lnTo>
                    <a:pt x="0" y="330"/>
                  </a:lnTo>
                  <a:lnTo>
                    <a:pt x="271" y="33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589" y="2104"/>
              <a:ext cx="125" cy="283"/>
            </a:xfrm>
            <a:custGeom>
              <a:avLst/>
              <a:gdLst>
                <a:gd name="T0" fmla="*/ 0 w 125"/>
                <a:gd name="T1" fmla="*/ 283 h 283"/>
                <a:gd name="T2" fmla="*/ 0 w 125"/>
                <a:gd name="T3" fmla="*/ 0 h 283"/>
                <a:gd name="T4" fmla="*/ 125 w 125"/>
                <a:gd name="T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283">
                  <a:moveTo>
                    <a:pt x="0" y="283"/>
                  </a:moveTo>
                  <a:lnTo>
                    <a:pt x="0" y="0"/>
                  </a:lnTo>
                  <a:lnTo>
                    <a:pt x="12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2322" y="2575"/>
              <a:ext cx="64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Hippea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alviniae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2185" y="2616"/>
              <a:ext cx="134" cy="57"/>
            </a:xfrm>
            <a:custGeom>
              <a:avLst/>
              <a:gdLst>
                <a:gd name="T0" fmla="*/ 0 w 134"/>
                <a:gd name="T1" fmla="*/ 57 h 57"/>
                <a:gd name="T2" fmla="*/ 0 w 134"/>
                <a:gd name="T3" fmla="*/ 0 h 57"/>
                <a:gd name="T4" fmla="*/ 134 w 134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57">
                  <a:moveTo>
                    <a:pt x="0" y="57"/>
                  </a:moveTo>
                  <a:lnTo>
                    <a:pt x="0" y="0"/>
                  </a:lnTo>
                  <a:lnTo>
                    <a:pt x="1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2283" y="2695"/>
              <a:ext cx="70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Hippea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maritima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2185" y="2678"/>
              <a:ext cx="96" cy="57"/>
            </a:xfrm>
            <a:custGeom>
              <a:avLst/>
              <a:gdLst>
                <a:gd name="T0" fmla="*/ 0 w 96"/>
                <a:gd name="T1" fmla="*/ 0 h 57"/>
                <a:gd name="T2" fmla="*/ 0 w 96"/>
                <a:gd name="T3" fmla="*/ 57 h 57"/>
                <a:gd name="T4" fmla="*/ 96 w 9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57">
                  <a:moveTo>
                    <a:pt x="0" y="0"/>
                  </a:moveTo>
                  <a:lnTo>
                    <a:pt x="0" y="57"/>
                  </a:lnTo>
                  <a:lnTo>
                    <a:pt x="9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1589" y="2392"/>
              <a:ext cx="596" cy="284"/>
            </a:xfrm>
            <a:custGeom>
              <a:avLst/>
              <a:gdLst>
                <a:gd name="T0" fmla="*/ 0 w 596"/>
                <a:gd name="T1" fmla="*/ 0 h 284"/>
                <a:gd name="T2" fmla="*/ 0 w 596"/>
                <a:gd name="T3" fmla="*/ 284 h 284"/>
                <a:gd name="T4" fmla="*/ 596 w 596"/>
                <a:gd name="T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6" h="284">
                  <a:moveTo>
                    <a:pt x="0" y="0"/>
                  </a:moveTo>
                  <a:lnTo>
                    <a:pt x="0" y="284"/>
                  </a:lnTo>
                  <a:lnTo>
                    <a:pt x="596" y="28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1493" y="2390"/>
              <a:ext cx="96" cy="275"/>
            </a:xfrm>
            <a:custGeom>
              <a:avLst/>
              <a:gdLst>
                <a:gd name="T0" fmla="*/ 0 w 96"/>
                <a:gd name="T1" fmla="*/ 275 h 275"/>
                <a:gd name="T2" fmla="*/ 0 w 96"/>
                <a:gd name="T3" fmla="*/ 0 h 275"/>
                <a:gd name="T4" fmla="*/ 96 w 96"/>
                <a:gd name="T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75">
                  <a:moveTo>
                    <a:pt x="0" y="275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2574" y="2814"/>
              <a:ext cx="134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469" y="2855"/>
              <a:ext cx="103" cy="87"/>
            </a:xfrm>
            <a:custGeom>
              <a:avLst/>
              <a:gdLst>
                <a:gd name="T0" fmla="*/ 0 w 103"/>
                <a:gd name="T1" fmla="*/ 87 h 87"/>
                <a:gd name="T2" fmla="*/ 0 w 103"/>
                <a:gd name="T3" fmla="*/ 0 h 87"/>
                <a:gd name="T4" fmla="*/ 103 w 103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87">
                  <a:moveTo>
                    <a:pt x="0" y="87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2687" y="2933"/>
              <a:ext cx="98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phenolica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660" y="2974"/>
              <a:ext cx="25" cy="57"/>
            </a:xfrm>
            <a:custGeom>
              <a:avLst/>
              <a:gdLst>
                <a:gd name="T0" fmla="*/ 0 w 25"/>
                <a:gd name="T1" fmla="*/ 57 h 57"/>
                <a:gd name="T2" fmla="*/ 0 w 25"/>
                <a:gd name="T3" fmla="*/ 0 h 57"/>
                <a:gd name="T4" fmla="*/ 25 w 25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57">
                  <a:moveTo>
                    <a:pt x="0" y="57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2664" y="3053"/>
              <a:ext cx="94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toluolica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2660" y="3036"/>
              <a:ext cx="1" cy="57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57 h 57"/>
                <a:gd name="T4" fmla="*/ 1 w 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57"/>
                  </a:lnTo>
                  <a:lnTo>
                    <a:pt x="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2469" y="2947"/>
              <a:ext cx="191" cy="87"/>
            </a:xfrm>
            <a:custGeom>
              <a:avLst/>
              <a:gdLst>
                <a:gd name="T0" fmla="*/ 0 w 191"/>
                <a:gd name="T1" fmla="*/ 0 h 87"/>
                <a:gd name="T2" fmla="*/ 0 w 191"/>
                <a:gd name="T3" fmla="*/ 87 h 87"/>
                <a:gd name="T4" fmla="*/ 191 w 191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87">
                  <a:moveTo>
                    <a:pt x="0" y="0"/>
                  </a:moveTo>
                  <a:lnTo>
                    <a:pt x="0" y="87"/>
                  </a:lnTo>
                  <a:lnTo>
                    <a:pt x="191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493" y="2670"/>
              <a:ext cx="976" cy="274"/>
            </a:xfrm>
            <a:custGeom>
              <a:avLst/>
              <a:gdLst>
                <a:gd name="T0" fmla="*/ 0 w 976"/>
                <a:gd name="T1" fmla="*/ 0 h 274"/>
                <a:gd name="T2" fmla="*/ 0 w 976"/>
                <a:gd name="T3" fmla="*/ 274 h 274"/>
                <a:gd name="T4" fmla="*/ 976 w 976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6" h="274">
                  <a:moveTo>
                    <a:pt x="0" y="0"/>
                  </a:moveTo>
                  <a:lnTo>
                    <a:pt x="0" y="274"/>
                  </a:lnTo>
                  <a:lnTo>
                    <a:pt x="976" y="27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300" y="2667"/>
              <a:ext cx="193" cy="326"/>
            </a:xfrm>
            <a:custGeom>
              <a:avLst/>
              <a:gdLst>
                <a:gd name="T0" fmla="*/ 0 w 193"/>
                <a:gd name="T1" fmla="*/ 326 h 326"/>
                <a:gd name="T2" fmla="*/ 0 w 193"/>
                <a:gd name="T3" fmla="*/ 0 h 326"/>
                <a:gd name="T4" fmla="*/ 193 w 193"/>
                <a:gd name="T5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3" h="326">
                  <a:moveTo>
                    <a:pt x="0" y="326"/>
                  </a:moveTo>
                  <a:lnTo>
                    <a:pt x="0" y="0"/>
                  </a:lnTo>
                  <a:lnTo>
                    <a:pt x="19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2397" y="3172"/>
              <a:ext cx="95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1853" y="3213"/>
              <a:ext cx="541" cy="109"/>
            </a:xfrm>
            <a:custGeom>
              <a:avLst/>
              <a:gdLst>
                <a:gd name="T0" fmla="*/ 0 w 541"/>
                <a:gd name="T1" fmla="*/ 109 h 109"/>
                <a:gd name="T2" fmla="*/ 0 w 541"/>
                <a:gd name="T3" fmla="*/ 0 h 109"/>
                <a:gd name="T4" fmla="*/ 541 w 541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1" h="109">
                  <a:moveTo>
                    <a:pt x="0" y="109"/>
                  </a:moveTo>
                  <a:lnTo>
                    <a:pt x="0" y="0"/>
                  </a:lnTo>
                  <a:lnTo>
                    <a:pt x="54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2726" y="3291"/>
              <a:ext cx="85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021" y="3332"/>
              <a:ext cx="702" cy="102"/>
            </a:xfrm>
            <a:custGeom>
              <a:avLst/>
              <a:gdLst>
                <a:gd name="T0" fmla="*/ 0 w 702"/>
                <a:gd name="T1" fmla="*/ 102 h 102"/>
                <a:gd name="T2" fmla="*/ 0 w 702"/>
                <a:gd name="T3" fmla="*/ 0 h 102"/>
                <a:gd name="T4" fmla="*/ 702 w 702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102">
                  <a:moveTo>
                    <a:pt x="0" y="102"/>
                  </a:moveTo>
                  <a:lnTo>
                    <a:pt x="0" y="0"/>
                  </a:lnTo>
                  <a:lnTo>
                    <a:pt x="70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2397" y="3411"/>
              <a:ext cx="94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2347" y="3451"/>
              <a:ext cx="47" cy="87"/>
            </a:xfrm>
            <a:custGeom>
              <a:avLst/>
              <a:gdLst>
                <a:gd name="T0" fmla="*/ 0 w 47"/>
                <a:gd name="T1" fmla="*/ 87 h 87"/>
                <a:gd name="T2" fmla="*/ 0 w 47"/>
                <a:gd name="T3" fmla="*/ 0 h 87"/>
                <a:gd name="T4" fmla="*/ 47 w 47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87">
                  <a:moveTo>
                    <a:pt x="0" y="87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2423" y="3530"/>
              <a:ext cx="86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365" y="3571"/>
              <a:ext cx="55" cy="57"/>
            </a:xfrm>
            <a:custGeom>
              <a:avLst/>
              <a:gdLst>
                <a:gd name="T0" fmla="*/ 0 w 55"/>
                <a:gd name="T1" fmla="*/ 57 h 57"/>
                <a:gd name="T2" fmla="*/ 0 w 55"/>
                <a:gd name="T3" fmla="*/ 0 h 57"/>
                <a:gd name="T4" fmla="*/ 55 w 55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57">
                  <a:moveTo>
                    <a:pt x="0" y="57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2430" y="3649"/>
              <a:ext cx="78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terpenica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2365" y="3633"/>
              <a:ext cx="63" cy="57"/>
            </a:xfrm>
            <a:custGeom>
              <a:avLst/>
              <a:gdLst>
                <a:gd name="T0" fmla="*/ 0 w 63"/>
                <a:gd name="T1" fmla="*/ 0 h 57"/>
                <a:gd name="T2" fmla="*/ 0 w 63"/>
                <a:gd name="T3" fmla="*/ 57 h 57"/>
                <a:gd name="T4" fmla="*/ 63 w 6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57">
                  <a:moveTo>
                    <a:pt x="0" y="0"/>
                  </a:moveTo>
                  <a:lnTo>
                    <a:pt x="0" y="57"/>
                  </a:lnTo>
                  <a:lnTo>
                    <a:pt x="63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2347" y="3543"/>
              <a:ext cx="18" cy="87"/>
            </a:xfrm>
            <a:custGeom>
              <a:avLst/>
              <a:gdLst>
                <a:gd name="T0" fmla="*/ 0 w 18"/>
                <a:gd name="T1" fmla="*/ 0 h 87"/>
                <a:gd name="T2" fmla="*/ 0 w 18"/>
                <a:gd name="T3" fmla="*/ 87 h 87"/>
                <a:gd name="T4" fmla="*/ 18 w 18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7">
                  <a:moveTo>
                    <a:pt x="0" y="0"/>
                  </a:moveTo>
                  <a:lnTo>
                    <a:pt x="0" y="87"/>
                  </a:lnTo>
                  <a:lnTo>
                    <a:pt x="18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2021" y="3439"/>
              <a:ext cx="326" cy="102"/>
            </a:xfrm>
            <a:custGeom>
              <a:avLst/>
              <a:gdLst>
                <a:gd name="T0" fmla="*/ 0 w 326"/>
                <a:gd name="T1" fmla="*/ 0 h 102"/>
                <a:gd name="T2" fmla="*/ 0 w 326"/>
                <a:gd name="T3" fmla="*/ 102 h 102"/>
                <a:gd name="T4" fmla="*/ 326 w 326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" h="102">
                  <a:moveTo>
                    <a:pt x="0" y="0"/>
                  </a:moveTo>
                  <a:lnTo>
                    <a:pt x="0" y="102"/>
                  </a:lnTo>
                  <a:lnTo>
                    <a:pt x="326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853" y="3327"/>
              <a:ext cx="168" cy="109"/>
            </a:xfrm>
            <a:custGeom>
              <a:avLst/>
              <a:gdLst>
                <a:gd name="T0" fmla="*/ 0 w 168"/>
                <a:gd name="T1" fmla="*/ 0 h 109"/>
                <a:gd name="T2" fmla="*/ 0 w 168"/>
                <a:gd name="T3" fmla="*/ 109 h 109"/>
                <a:gd name="T4" fmla="*/ 168 w 168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09">
                  <a:moveTo>
                    <a:pt x="0" y="0"/>
                  </a:moveTo>
                  <a:lnTo>
                    <a:pt x="0" y="109"/>
                  </a:lnTo>
                  <a:lnTo>
                    <a:pt x="168" y="10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300" y="2998"/>
              <a:ext cx="553" cy="327"/>
            </a:xfrm>
            <a:custGeom>
              <a:avLst/>
              <a:gdLst>
                <a:gd name="T0" fmla="*/ 0 w 553"/>
                <a:gd name="T1" fmla="*/ 0 h 327"/>
                <a:gd name="T2" fmla="*/ 0 w 553"/>
                <a:gd name="T3" fmla="*/ 327 h 327"/>
                <a:gd name="T4" fmla="*/ 553 w 553"/>
                <a:gd name="T5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3" h="327">
                  <a:moveTo>
                    <a:pt x="0" y="0"/>
                  </a:moveTo>
                  <a:lnTo>
                    <a:pt x="0" y="327"/>
                  </a:lnTo>
                  <a:lnTo>
                    <a:pt x="553" y="32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007" y="2995"/>
              <a:ext cx="293" cy="434"/>
            </a:xfrm>
            <a:custGeom>
              <a:avLst/>
              <a:gdLst>
                <a:gd name="T0" fmla="*/ 0 w 293"/>
                <a:gd name="T1" fmla="*/ 434 h 434"/>
                <a:gd name="T2" fmla="*/ 0 w 293"/>
                <a:gd name="T3" fmla="*/ 0 h 434"/>
                <a:gd name="T4" fmla="*/ 293 w 293"/>
                <a:gd name="T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434">
                  <a:moveTo>
                    <a:pt x="0" y="434"/>
                  </a:moveTo>
                  <a:lnTo>
                    <a:pt x="0" y="0"/>
                  </a:lnTo>
                  <a:lnTo>
                    <a:pt x="29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2930" y="3769"/>
              <a:ext cx="109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1186" y="3809"/>
              <a:ext cx="1741" cy="57"/>
            </a:xfrm>
            <a:custGeom>
              <a:avLst/>
              <a:gdLst>
                <a:gd name="T0" fmla="*/ 0 w 1741"/>
                <a:gd name="T1" fmla="*/ 57 h 57"/>
                <a:gd name="T2" fmla="*/ 0 w 1741"/>
                <a:gd name="T3" fmla="*/ 0 h 57"/>
                <a:gd name="T4" fmla="*/ 1741 w 174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1" h="57">
                  <a:moveTo>
                    <a:pt x="0" y="57"/>
                  </a:moveTo>
                  <a:lnTo>
                    <a:pt x="0" y="0"/>
                  </a:lnTo>
                  <a:lnTo>
                    <a:pt x="174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2450" y="3888"/>
              <a:ext cx="108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1186" y="3871"/>
              <a:ext cx="1261" cy="58"/>
            </a:xfrm>
            <a:custGeom>
              <a:avLst/>
              <a:gdLst>
                <a:gd name="T0" fmla="*/ 0 w 1261"/>
                <a:gd name="T1" fmla="*/ 0 h 58"/>
                <a:gd name="T2" fmla="*/ 0 w 1261"/>
                <a:gd name="T3" fmla="*/ 58 h 58"/>
                <a:gd name="T4" fmla="*/ 1261 w 1261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1" h="58">
                  <a:moveTo>
                    <a:pt x="0" y="0"/>
                  </a:moveTo>
                  <a:lnTo>
                    <a:pt x="0" y="58"/>
                  </a:lnTo>
                  <a:lnTo>
                    <a:pt x="1261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1007" y="3434"/>
              <a:ext cx="179" cy="435"/>
            </a:xfrm>
            <a:custGeom>
              <a:avLst/>
              <a:gdLst>
                <a:gd name="T0" fmla="*/ 0 w 179"/>
                <a:gd name="T1" fmla="*/ 0 h 435"/>
                <a:gd name="T2" fmla="*/ 0 w 179"/>
                <a:gd name="T3" fmla="*/ 435 h 435"/>
                <a:gd name="T4" fmla="*/ 179 w 179"/>
                <a:gd name="T5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435">
                  <a:moveTo>
                    <a:pt x="0" y="0"/>
                  </a:moveTo>
                  <a:lnTo>
                    <a:pt x="0" y="435"/>
                  </a:lnTo>
                  <a:lnTo>
                    <a:pt x="179" y="4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939" y="3431"/>
              <a:ext cx="68" cy="306"/>
            </a:xfrm>
            <a:custGeom>
              <a:avLst/>
              <a:gdLst>
                <a:gd name="T0" fmla="*/ 0 w 68"/>
                <a:gd name="T1" fmla="*/ 306 h 306"/>
                <a:gd name="T2" fmla="*/ 0 w 68"/>
                <a:gd name="T3" fmla="*/ 0 h 306"/>
                <a:gd name="T4" fmla="*/ 68 w 68"/>
                <a:gd name="T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306">
                  <a:moveTo>
                    <a:pt x="0" y="306"/>
                  </a:moveTo>
                  <a:lnTo>
                    <a:pt x="0" y="0"/>
                  </a:lnTo>
                  <a:lnTo>
                    <a:pt x="6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2930" y="4007"/>
              <a:ext cx="61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939" y="3742"/>
              <a:ext cx="1988" cy="306"/>
            </a:xfrm>
            <a:custGeom>
              <a:avLst/>
              <a:gdLst>
                <a:gd name="T0" fmla="*/ 0 w 1988"/>
                <a:gd name="T1" fmla="*/ 0 h 306"/>
                <a:gd name="T2" fmla="*/ 0 w 1988"/>
                <a:gd name="T3" fmla="*/ 306 h 306"/>
                <a:gd name="T4" fmla="*/ 1988 w 1988"/>
                <a:gd name="T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8" h="306">
                  <a:moveTo>
                    <a:pt x="0" y="0"/>
                  </a:moveTo>
                  <a:lnTo>
                    <a:pt x="0" y="306"/>
                  </a:lnTo>
                  <a:lnTo>
                    <a:pt x="1988" y="30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Line 105"/>
            <p:cNvSpPr>
              <a:spLocks noChangeShapeType="1"/>
            </p:cNvSpPr>
            <p:nvPr/>
          </p:nvSpPr>
          <p:spPr bwMode="auto">
            <a:xfrm>
              <a:off x="1187" y="4216"/>
              <a:ext cx="264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>
              <a:off x="1187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>
              <a:off x="1451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1282" y="4236"/>
              <a:ext cx="11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803831" y="1368629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pilB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1" name="Group 110"/>
          <p:cNvGrpSpPr>
            <a:grpSpLocks noChangeAspect="1"/>
          </p:cNvGrpSpPr>
          <p:nvPr/>
        </p:nvGrpSpPr>
        <p:grpSpPr bwMode="auto">
          <a:xfrm>
            <a:off x="4559887" y="1195186"/>
            <a:ext cx="4572000" cy="6057762"/>
            <a:chOff x="621" y="63"/>
            <a:chExt cx="4518" cy="4320"/>
          </a:xfrm>
        </p:grpSpPr>
        <p:sp>
          <p:nvSpPr>
            <p:cNvPr id="112" name="AutoShape 3"/>
            <p:cNvSpPr>
              <a:spLocks noChangeAspect="1" noChangeArrowheads="1" noTextEdit="1"/>
            </p:cNvSpPr>
            <p:nvPr/>
          </p:nvSpPr>
          <p:spPr bwMode="auto">
            <a:xfrm>
              <a:off x="621" y="63"/>
              <a:ext cx="451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5"/>
            <p:cNvSpPr>
              <a:spLocks noChangeArrowheads="1"/>
            </p:cNvSpPr>
            <p:nvPr/>
          </p:nvSpPr>
          <p:spPr bwMode="auto">
            <a:xfrm>
              <a:off x="990" y="70"/>
              <a:ext cx="148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metallireducens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961" y="111"/>
              <a:ext cx="27" cy="57"/>
            </a:xfrm>
            <a:custGeom>
              <a:avLst/>
              <a:gdLst>
                <a:gd name="T0" fmla="*/ 0 w 27"/>
                <a:gd name="T1" fmla="*/ 57 h 57"/>
                <a:gd name="T2" fmla="*/ 0 w 27"/>
                <a:gd name="T3" fmla="*/ 0 h 57"/>
                <a:gd name="T4" fmla="*/ 27 w 27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57">
                  <a:moveTo>
                    <a:pt x="0" y="57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7"/>
            <p:cNvSpPr>
              <a:spLocks noChangeArrowheads="1"/>
            </p:cNvSpPr>
            <p:nvPr/>
          </p:nvSpPr>
          <p:spPr bwMode="auto">
            <a:xfrm>
              <a:off x="984" y="189"/>
              <a:ext cx="143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961" y="173"/>
              <a:ext cx="20" cy="57"/>
            </a:xfrm>
            <a:custGeom>
              <a:avLst/>
              <a:gdLst>
                <a:gd name="T0" fmla="*/ 0 w 20"/>
                <a:gd name="T1" fmla="*/ 0 h 57"/>
                <a:gd name="T2" fmla="*/ 0 w 20"/>
                <a:gd name="T3" fmla="*/ 57 h 57"/>
                <a:gd name="T4" fmla="*/ 20 w 20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57">
                  <a:moveTo>
                    <a:pt x="0" y="0"/>
                  </a:moveTo>
                  <a:lnTo>
                    <a:pt x="0" y="57"/>
                  </a:lnTo>
                  <a:lnTo>
                    <a:pt x="2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943" y="170"/>
              <a:ext cx="18" cy="87"/>
            </a:xfrm>
            <a:custGeom>
              <a:avLst/>
              <a:gdLst>
                <a:gd name="T0" fmla="*/ 0 w 18"/>
                <a:gd name="T1" fmla="*/ 87 h 87"/>
                <a:gd name="T2" fmla="*/ 0 w 18"/>
                <a:gd name="T3" fmla="*/ 0 h 87"/>
                <a:gd name="T4" fmla="*/ 18 w 18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7">
                  <a:moveTo>
                    <a:pt x="0" y="87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Rectangle 10"/>
            <p:cNvSpPr>
              <a:spLocks noChangeArrowheads="1"/>
            </p:cNvSpPr>
            <p:nvPr/>
          </p:nvSpPr>
          <p:spPr bwMode="auto">
            <a:xfrm>
              <a:off x="959" y="309"/>
              <a:ext cx="121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pickeringii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943" y="262"/>
              <a:ext cx="13" cy="87"/>
            </a:xfrm>
            <a:custGeom>
              <a:avLst/>
              <a:gdLst>
                <a:gd name="T0" fmla="*/ 0 w 13"/>
                <a:gd name="T1" fmla="*/ 0 h 87"/>
                <a:gd name="T2" fmla="*/ 0 w 13"/>
                <a:gd name="T3" fmla="*/ 87 h 87"/>
                <a:gd name="T4" fmla="*/ 13 w 13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7">
                  <a:moveTo>
                    <a:pt x="0" y="0"/>
                  </a:moveTo>
                  <a:lnTo>
                    <a:pt x="0" y="87"/>
                  </a:lnTo>
                  <a:lnTo>
                    <a:pt x="13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928" y="260"/>
              <a:ext cx="15" cy="102"/>
            </a:xfrm>
            <a:custGeom>
              <a:avLst/>
              <a:gdLst>
                <a:gd name="T0" fmla="*/ 0 w 15"/>
                <a:gd name="T1" fmla="*/ 102 h 102"/>
                <a:gd name="T2" fmla="*/ 0 w 15"/>
                <a:gd name="T3" fmla="*/ 0 h 102"/>
                <a:gd name="T4" fmla="*/ 15 w 15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2">
                  <a:moveTo>
                    <a:pt x="0" y="102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983" y="428"/>
              <a:ext cx="98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lovleyi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928" y="367"/>
              <a:ext cx="52" cy="102"/>
            </a:xfrm>
            <a:custGeom>
              <a:avLst/>
              <a:gdLst>
                <a:gd name="T0" fmla="*/ 0 w 52"/>
                <a:gd name="T1" fmla="*/ 0 h 102"/>
                <a:gd name="T2" fmla="*/ 0 w 52"/>
                <a:gd name="T3" fmla="*/ 102 h 102"/>
                <a:gd name="T4" fmla="*/ 52 w 52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02">
                  <a:moveTo>
                    <a:pt x="0" y="0"/>
                  </a:moveTo>
                  <a:lnTo>
                    <a:pt x="0" y="102"/>
                  </a:lnTo>
                  <a:lnTo>
                    <a:pt x="52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902" y="364"/>
              <a:ext cx="26" cy="154"/>
            </a:xfrm>
            <a:custGeom>
              <a:avLst/>
              <a:gdLst>
                <a:gd name="T0" fmla="*/ 0 w 26"/>
                <a:gd name="T1" fmla="*/ 154 h 154"/>
                <a:gd name="T2" fmla="*/ 0 w 26"/>
                <a:gd name="T3" fmla="*/ 0 h 154"/>
                <a:gd name="T4" fmla="*/ 26 w 26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54">
                  <a:moveTo>
                    <a:pt x="0" y="154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922" y="547"/>
              <a:ext cx="117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bremensis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917" y="588"/>
              <a:ext cx="2" cy="87"/>
            </a:xfrm>
            <a:custGeom>
              <a:avLst/>
              <a:gdLst>
                <a:gd name="T0" fmla="*/ 0 w 2"/>
                <a:gd name="T1" fmla="*/ 87 h 87"/>
                <a:gd name="T2" fmla="*/ 0 w 2"/>
                <a:gd name="T3" fmla="*/ 0 h 87"/>
                <a:gd name="T4" fmla="*/ 2 w 2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7">
                  <a:moveTo>
                    <a:pt x="0" y="87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Rectangle 18"/>
            <p:cNvSpPr>
              <a:spLocks noChangeArrowheads="1"/>
            </p:cNvSpPr>
            <p:nvPr/>
          </p:nvSpPr>
          <p:spPr bwMode="auto">
            <a:xfrm>
              <a:off x="934" y="666"/>
              <a:ext cx="105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M21</a:t>
              </a:r>
            </a:p>
          </p:txBody>
        </p:sp>
        <p:sp>
          <p:nvSpPr>
            <p:cNvPr id="127" name="Freeform 19"/>
            <p:cNvSpPr>
              <a:spLocks/>
            </p:cNvSpPr>
            <p:nvPr/>
          </p:nvSpPr>
          <p:spPr bwMode="auto">
            <a:xfrm>
              <a:off x="923" y="707"/>
              <a:ext cx="9" cy="57"/>
            </a:xfrm>
            <a:custGeom>
              <a:avLst/>
              <a:gdLst>
                <a:gd name="T0" fmla="*/ 0 w 9"/>
                <a:gd name="T1" fmla="*/ 57 h 57"/>
                <a:gd name="T2" fmla="*/ 0 w 9"/>
                <a:gd name="T3" fmla="*/ 0 h 57"/>
                <a:gd name="T4" fmla="*/ 9 w 9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7">
                  <a:moveTo>
                    <a:pt x="0" y="57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Rectangle 20"/>
            <p:cNvSpPr>
              <a:spLocks noChangeArrowheads="1"/>
            </p:cNvSpPr>
            <p:nvPr/>
          </p:nvSpPr>
          <p:spPr bwMode="auto">
            <a:xfrm>
              <a:off x="927" y="786"/>
              <a:ext cx="130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bemidjiensis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Freeform 21"/>
            <p:cNvSpPr>
              <a:spLocks/>
            </p:cNvSpPr>
            <p:nvPr/>
          </p:nvSpPr>
          <p:spPr bwMode="auto">
            <a:xfrm>
              <a:off x="923" y="769"/>
              <a:ext cx="1" cy="57"/>
            </a:xfrm>
            <a:custGeom>
              <a:avLst/>
              <a:gdLst>
                <a:gd name="T0" fmla="*/ 0 w 1"/>
                <a:gd name="T1" fmla="*/ 0 h 57"/>
                <a:gd name="T2" fmla="*/ 0 w 1"/>
                <a:gd name="T3" fmla="*/ 57 h 57"/>
                <a:gd name="T4" fmla="*/ 1 w 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7">
                  <a:moveTo>
                    <a:pt x="0" y="0"/>
                  </a:moveTo>
                  <a:lnTo>
                    <a:pt x="0" y="57"/>
                  </a:lnTo>
                  <a:lnTo>
                    <a:pt x="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22"/>
            <p:cNvSpPr>
              <a:spLocks/>
            </p:cNvSpPr>
            <p:nvPr/>
          </p:nvSpPr>
          <p:spPr bwMode="auto">
            <a:xfrm>
              <a:off x="917" y="680"/>
              <a:ext cx="6" cy="87"/>
            </a:xfrm>
            <a:custGeom>
              <a:avLst/>
              <a:gdLst>
                <a:gd name="T0" fmla="*/ 0 w 6"/>
                <a:gd name="T1" fmla="*/ 0 h 87"/>
                <a:gd name="T2" fmla="*/ 0 w 6"/>
                <a:gd name="T3" fmla="*/ 87 h 87"/>
                <a:gd name="T4" fmla="*/ 6 w 6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7">
                  <a:moveTo>
                    <a:pt x="0" y="0"/>
                  </a:moveTo>
                  <a:lnTo>
                    <a:pt x="0" y="87"/>
                  </a:lnTo>
                  <a:lnTo>
                    <a:pt x="6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Freeform 23"/>
            <p:cNvSpPr>
              <a:spLocks/>
            </p:cNvSpPr>
            <p:nvPr/>
          </p:nvSpPr>
          <p:spPr bwMode="auto">
            <a:xfrm>
              <a:off x="902" y="523"/>
              <a:ext cx="15" cy="154"/>
            </a:xfrm>
            <a:custGeom>
              <a:avLst/>
              <a:gdLst>
                <a:gd name="T0" fmla="*/ 0 w 15"/>
                <a:gd name="T1" fmla="*/ 0 h 154"/>
                <a:gd name="T2" fmla="*/ 0 w 15"/>
                <a:gd name="T3" fmla="*/ 154 h 154"/>
                <a:gd name="T4" fmla="*/ 15 w 15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54">
                  <a:moveTo>
                    <a:pt x="0" y="0"/>
                  </a:moveTo>
                  <a:lnTo>
                    <a:pt x="0" y="154"/>
                  </a:lnTo>
                  <a:lnTo>
                    <a:pt x="15" y="15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Freeform 24"/>
            <p:cNvSpPr>
              <a:spLocks/>
            </p:cNvSpPr>
            <p:nvPr/>
          </p:nvSpPr>
          <p:spPr bwMode="auto">
            <a:xfrm>
              <a:off x="893" y="521"/>
              <a:ext cx="9" cy="210"/>
            </a:xfrm>
            <a:custGeom>
              <a:avLst/>
              <a:gdLst>
                <a:gd name="T0" fmla="*/ 0 w 9"/>
                <a:gd name="T1" fmla="*/ 210 h 210"/>
                <a:gd name="T2" fmla="*/ 0 w 9"/>
                <a:gd name="T3" fmla="*/ 0 h 210"/>
                <a:gd name="T4" fmla="*/ 9 w 9"/>
                <a:gd name="T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10">
                  <a:moveTo>
                    <a:pt x="0" y="210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909" y="905"/>
              <a:ext cx="105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M18</a:t>
              </a:r>
            </a:p>
          </p:txBody>
        </p:sp>
        <p:sp>
          <p:nvSpPr>
            <p:cNvPr id="134" name="Freeform 26"/>
            <p:cNvSpPr>
              <a:spLocks/>
            </p:cNvSpPr>
            <p:nvPr/>
          </p:nvSpPr>
          <p:spPr bwMode="auto">
            <a:xfrm>
              <a:off x="893" y="736"/>
              <a:ext cx="14" cy="210"/>
            </a:xfrm>
            <a:custGeom>
              <a:avLst/>
              <a:gdLst>
                <a:gd name="T0" fmla="*/ 0 w 14"/>
                <a:gd name="T1" fmla="*/ 0 h 210"/>
                <a:gd name="T2" fmla="*/ 0 w 14"/>
                <a:gd name="T3" fmla="*/ 210 h 210"/>
                <a:gd name="T4" fmla="*/ 14 w 14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10">
                  <a:moveTo>
                    <a:pt x="0" y="0"/>
                  </a:moveTo>
                  <a:lnTo>
                    <a:pt x="0" y="210"/>
                  </a:lnTo>
                  <a:lnTo>
                    <a:pt x="14" y="21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884" y="733"/>
              <a:ext cx="9" cy="193"/>
            </a:xfrm>
            <a:custGeom>
              <a:avLst/>
              <a:gdLst>
                <a:gd name="T0" fmla="*/ 0 w 9"/>
                <a:gd name="T1" fmla="*/ 193 h 193"/>
                <a:gd name="T2" fmla="*/ 0 w 9"/>
                <a:gd name="T3" fmla="*/ 0 h 193"/>
                <a:gd name="T4" fmla="*/ 9 w 9"/>
                <a:gd name="T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93">
                  <a:moveTo>
                    <a:pt x="0" y="193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923" y="1024"/>
              <a:ext cx="1042" cy="11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Freeform 29"/>
            <p:cNvSpPr>
              <a:spLocks/>
            </p:cNvSpPr>
            <p:nvPr/>
          </p:nvSpPr>
          <p:spPr bwMode="auto">
            <a:xfrm>
              <a:off x="892" y="1065"/>
              <a:ext cx="28" cy="57"/>
            </a:xfrm>
            <a:custGeom>
              <a:avLst/>
              <a:gdLst>
                <a:gd name="T0" fmla="*/ 0 w 28"/>
                <a:gd name="T1" fmla="*/ 57 h 57"/>
                <a:gd name="T2" fmla="*/ 0 w 28"/>
                <a:gd name="T3" fmla="*/ 0 h 57"/>
                <a:gd name="T4" fmla="*/ 28 w 28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57">
                  <a:moveTo>
                    <a:pt x="0" y="57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915" y="1144"/>
              <a:ext cx="1445" cy="11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1"/>
            <p:cNvSpPr>
              <a:spLocks/>
            </p:cNvSpPr>
            <p:nvPr/>
          </p:nvSpPr>
          <p:spPr bwMode="auto">
            <a:xfrm>
              <a:off x="892" y="1127"/>
              <a:ext cx="21" cy="57"/>
            </a:xfrm>
            <a:custGeom>
              <a:avLst/>
              <a:gdLst>
                <a:gd name="T0" fmla="*/ 0 w 21"/>
                <a:gd name="T1" fmla="*/ 0 h 57"/>
                <a:gd name="T2" fmla="*/ 0 w 21"/>
                <a:gd name="T3" fmla="*/ 57 h 57"/>
                <a:gd name="T4" fmla="*/ 21 w 2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57">
                  <a:moveTo>
                    <a:pt x="0" y="0"/>
                  </a:moveTo>
                  <a:lnTo>
                    <a:pt x="0" y="57"/>
                  </a:lnTo>
                  <a:lnTo>
                    <a:pt x="2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Freeform 32"/>
            <p:cNvSpPr>
              <a:spLocks/>
            </p:cNvSpPr>
            <p:nvPr/>
          </p:nvSpPr>
          <p:spPr bwMode="auto">
            <a:xfrm>
              <a:off x="884" y="931"/>
              <a:ext cx="8" cy="194"/>
            </a:xfrm>
            <a:custGeom>
              <a:avLst/>
              <a:gdLst>
                <a:gd name="T0" fmla="*/ 0 w 8"/>
                <a:gd name="T1" fmla="*/ 0 h 194"/>
                <a:gd name="T2" fmla="*/ 0 w 8"/>
                <a:gd name="T3" fmla="*/ 194 h 194"/>
                <a:gd name="T4" fmla="*/ 8 w 8"/>
                <a:gd name="T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94">
                  <a:moveTo>
                    <a:pt x="0" y="0"/>
                  </a:moveTo>
                  <a:lnTo>
                    <a:pt x="0" y="194"/>
                  </a:lnTo>
                  <a:lnTo>
                    <a:pt x="8" y="19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Freeform 33"/>
            <p:cNvSpPr>
              <a:spLocks/>
            </p:cNvSpPr>
            <p:nvPr/>
          </p:nvSpPr>
          <p:spPr bwMode="auto">
            <a:xfrm>
              <a:off x="857" y="928"/>
              <a:ext cx="27" cy="186"/>
            </a:xfrm>
            <a:custGeom>
              <a:avLst/>
              <a:gdLst>
                <a:gd name="T0" fmla="*/ 0 w 27"/>
                <a:gd name="T1" fmla="*/ 186 h 186"/>
                <a:gd name="T2" fmla="*/ 0 w 27"/>
                <a:gd name="T3" fmla="*/ 0 h 186"/>
                <a:gd name="T4" fmla="*/ 27 w 27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86">
                  <a:moveTo>
                    <a:pt x="0" y="186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Rectangle 34"/>
            <p:cNvSpPr>
              <a:spLocks noChangeArrowheads="1"/>
            </p:cNvSpPr>
            <p:nvPr/>
          </p:nvSpPr>
          <p:spPr bwMode="auto">
            <a:xfrm>
              <a:off x="896" y="1263"/>
              <a:ext cx="121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argillaceus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Freeform 35"/>
            <p:cNvSpPr>
              <a:spLocks/>
            </p:cNvSpPr>
            <p:nvPr/>
          </p:nvSpPr>
          <p:spPr bwMode="auto">
            <a:xfrm>
              <a:off x="857" y="1119"/>
              <a:ext cx="36" cy="185"/>
            </a:xfrm>
            <a:custGeom>
              <a:avLst/>
              <a:gdLst>
                <a:gd name="T0" fmla="*/ 0 w 36"/>
                <a:gd name="T1" fmla="*/ 0 h 185"/>
                <a:gd name="T2" fmla="*/ 0 w 36"/>
                <a:gd name="T3" fmla="*/ 185 h 185"/>
                <a:gd name="T4" fmla="*/ 36 w 36"/>
                <a:gd name="T5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85">
                  <a:moveTo>
                    <a:pt x="0" y="0"/>
                  </a:moveTo>
                  <a:lnTo>
                    <a:pt x="0" y="185"/>
                  </a:lnTo>
                  <a:lnTo>
                    <a:pt x="36" y="18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783" y="1116"/>
              <a:ext cx="74" cy="231"/>
            </a:xfrm>
            <a:custGeom>
              <a:avLst/>
              <a:gdLst>
                <a:gd name="T0" fmla="*/ 0 w 74"/>
                <a:gd name="T1" fmla="*/ 231 h 231"/>
                <a:gd name="T2" fmla="*/ 0 w 74"/>
                <a:gd name="T3" fmla="*/ 0 h 231"/>
                <a:gd name="T4" fmla="*/ 74 w 74"/>
                <a:gd name="T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231">
                  <a:moveTo>
                    <a:pt x="0" y="231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Rectangle 37"/>
            <p:cNvSpPr>
              <a:spLocks noChangeArrowheads="1"/>
            </p:cNvSpPr>
            <p:nvPr/>
          </p:nvSpPr>
          <p:spPr bwMode="auto">
            <a:xfrm>
              <a:off x="855" y="1382"/>
              <a:ext cx="143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thiophila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Freeform 38"/>
            <p:cNvSpPr>
              <a:spLocks/>
            </p:cNvSpPr>
            <p:nvPr/>
          </p:nvSpPr>
          <p:spPr bwMode="auto">
            <a:xfrm>
              <a:off x="800" y="1423"/>
              <a:ext cx="52" cy="158"/>
            </a:xfrm>
            <a:custGeom>
              <a:avLst/>
              <a:gdLst>
                <a:gd name="T0" fmla="*/ 0 w 52"/>
                <a:gd name="T1" fmla="*/ 158 h 158"/>
                <a:gd name="T2" fmla="*/ 0 w 52"/>
                <a:gd name="T3" fmla="*/ 0 h 158"/>
                <a:gd name="T4" fmla="*/ 52 w 52"/>
                <a:gd name="T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58">
                  <a:moveTo>
                    <a:pt x="0" y="158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Rectangle 39"/>
            <p:cNvSpPr>
              <a:spLocks noChangeArrowheads="1"/>
            </p:cNvSpPr>
            <p:nvPr/>
          </p:nvSpPr>
          <p:spPr bwMode="auto">
            <a:xfrm>
              <a:off x="896" y="1502"/>
              <a:ext cx="1304" cy="1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" name="Freeform 40"/>
            <p:cNvSpPr>
              <a:spLocks/>
            </p:cNvSpPr>
            <p:nvPr/>
          </p:nvSpPr>
          <p:spPr bwMode="auto">
            <a:xfrm>
              <a:off x="827" y="1542"/>
              <a:ext cx="66" cy="57"/>
            </a:xfrm>
            <a:custGeom>
              <a:avLst/>
              <a:gdLst>
                <a:gd name="T0" fmla="*/ 0 w 66"/>
                <a:gd name="T1" fmla="*/ 57 h 57"/>
                <a:gd name="T2" fmla="*/ 0 w 66"/>
                <a:gd name="T3" fmla="*/ 0 h 57"/>
                <a:gd name="T4" fmla="*/ 66 w 6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57">
                  <a:moveTo>
                    <a:pt x="0" y="57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Rectangle 41"/>
            <p:cNvSpPr>
              <a:spLocks noChangeArrowheads="1"/>
            </p:cNvSpPr>
            <p:nvPr/>
          </p:nvSpPr>
          <p:spPr bwMode="auto">
            <a:xfrm>
              <a:off x="857" y="1621"/>
              <a:ext cx="172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Geoalkalibacter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ferrihydriticus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Freeform 42"/>
            <p:cNvSpPr>
              <a:spLocks/>
            </p:cNvSpPr>
            <p:nvPr/>
          </p:nvSpPr>
          <p:spPr bwMode="auto">
            <a:xfrm>
              <a:off x="827" y="1604"/>
              <a:ext cx="28" cy="58"/>
            </a:xfrm>
            <a:custGeom>
              <a:avLst/>
              <a:gdLst>
                <a:gd name="T0" fmla="*/ 0 w 28"/>
                <a:gd name="T1" fmla="*/ 0 h 58"/>
                <a:gd name="T2" fmla="*/ 0 w 28"/>
                <a:gd name="T3" fmla="*/ 58 h 58"/>
                <a:gd name="T4" fmla="*/ 28 w 2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58">
                  <a:moveTo>
                    <a:pt x="0" y="0"/>
                  </a:moveTo>
                  <a:lnTo>
                    <a:pt x="0" y="58"/>
                  </a:lnTo>
                  <a:lnTo>
                    <a:pt x="28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Freeform 43"/>
            <p:cNvSpPr>
              <a:spLocks/>
            </p:cNvSpPr>
            <p:nvPr/>
          </p:nvSpPr>
          <p:spPr bwMode="auto">
            <a:xfrm>
              <a:off x="819" y="1602"/>
              <a:ext cx="8" cy="139"/>
            </a:xfrm>
            <a:custGeom>
              <a:avLst/>
              <a:gdLst>
                <a:gd name="T0" fmla="*/ 0 w 8"/>
                <a:gd name="T1" fmla="*/ 139 h 139"/>
                <a:gd name="T2" fmla="*/ 0 w 8"/>
                <a:gd name="T3" fmla="*/ 0 h 139"/>
                <a:gd name="T4" fmla="*/ 8 w 8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39">
                  <a:moveTo>
                    <a:pt x="0" y="139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862" y="1740"/>
              <a:ext cx="129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TF</a:t>
              </a:r>
            </a:p>
          </p:txBody>
        </p:sp>
        <p:sp>
          <p:nvSpPr>
            <p:cNvPr id="153" name="Freeform 45"/>
            <p:cNvSpPr>
              <a:spLocks/>
            </p:cNvSpPr>
            <p:nvPr/>
          </p:nvSpPr>
          <p:spPr bwMode="auto">
            <a:xfrm>
              <a:off x="826" y="1781"/>
              <a:ext cx="34" cy="102"/>
            </a:xfrm>
            <a:custGeom>
              <a:avLst/>
              <a:gdLst>
                <a:gd name="T0" fmla="*/ 0 w 34"/>
                <a:gd name="T1" fmla="*/ 102 h 102"/>
                <a:gd name="T2" fmla="*/ 0 w 34"/>
                <a:gd name="T3" fmla="*/ 0 h 102"/>
                <a:gd name="T4" fmla="*/ 34 w 34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02">
                  <a:moveTo>
                    <a:pt x="0" y="102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914" y="1860"/>
              <a:ext cx="186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Geopsychrobacter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electrodiphilus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Freeform 47"/>
            <p:cNvSpPr>
              <a:spLocks/>
            </p:cNvSpPr>
            <p:nvPr/>
          </p:nvSpPr>
          <p:spPr bwMode="auto">
            <a:xfrm>
              <a:off x="860" y="1900"/>
              <a:ext cx="52" cy="87"/>
            </a:xfrm>
            <a:custGeom>
              <a:avLst/>
              <a:gdLst>
                <a:gd name="T0" fmla="*/ 0 w 52"/>
                <a:gd name="T1" fmla="*/ 87 h 87"/>
                <a:gd name="T2" fmla="*/ 0 w 52"/>
                <a:gd name="T3" fmla="*/ 0 h 87"/>
                <a:gd name="T4" fmla="*/ 52 w 52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7">
                  <a:moveTo>
                    <a:pt x="0" y="87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Rectangle 48"/>
            <p:cNvSpPr>
              <a:spLocks noChangeArrowheads="1"/>
            </p:cNvSpPr>
            <p:nvPr/>
          </p:nvSpPr>
          <p:spPr bwMode="auto">
            <a:xfrm>
              <a:off x="904" y="1979"/>
              <a:ext cx="130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Desulfuromusa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kysingii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Freeform 49"/>
            <p:cNvSpPr>
              <a:spLocks/>
            </p:cNvSpPr>
            <p:nvPr/>
          </p:nvSpPr>
          <p:spPr bwMode="auto">
            <a:xfrm>
              <a:off x="879" y="2020"/>
              <a:ext cx="23" cy="57"/>
            </a:xfrm>
            <a:custGeom>
              <a:avLst/>
              <a:gdLst>
                <a:gd name="T0" fmla="*/ 0 w 23"/>
                <a:gd name="T1" fmla="*/ 57 h 57"/>
                <a:gd name="T2" fmla="*/ 0 w 23"/>
                <a:gd name="T3" fmla="*/ 0 h 57"/>
                <a:gd name="T4" fmla="*/ 23 w 2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57">
                  <a:moveTo>
                    <a:pt x="0" y="57"/>
                  </a:move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Rectangle 50"/>
            <p:cNvSpPr>
              <a:spLocks noChangeArrowheads="1"/>
            </p:cNvSpPr>
            <p:nvPr/>
          </p:nvSpPr>
          <p:spPr bwMode="auto">
            <a:xfrm>
              <a:off x="904" y="2098"/>
              <a:ext cx="127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51"/>
            <p:cNvSpPr>
              <a:spLocks/>
            </p:cNvSpPr>
            <p:nvPr/>
          </p:nvSpPr>
          <p:spPr bwMode="auto">
            <a:xfrm>
              <a:off x="879" y="2082"/>
              <a:ext cx="23" cy="57"/>
            </a:xfrm>
            <a:custGeom>
              <a:avLst/>
              <a:gdLst>
                <a:gd name="T0" fmla="*/ 0 w 23"/>
                <a:gd name="T1" fmla="*/ 0 h 57"/>
                <a:gd name="T2" fmla="*/ 0 w 23"/>
                <a:gd name="T3" fmla="*/ 57 h 57"/>
                <a:gd name="T4" fmla="*/ 23 w 2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57">
                  <a:moveTo>
                    <a:pt x="0" y="0"/>
                  </a:moveTo>
                  <a:lnTo>
                    <a:pt x="0" y="57"/>
                  </a:lnTo>
                  <a:lnTo>
                    <a:pt x="23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Freeform 52"/>
            <p:cNvSpPr>
              <a:spLocks/>
            </p:cNvSpPr>
            <p:nvPr/>
          </p:nvSpPr>
          <p:spPr bwMode="auto">
            <a:xfrm>
              <a:off x="860" y="1992"/>
              <a:ext cx="19" cy="87"/>
            </a:xfrm>
            <a:custGeom>
              <a:avLst/>
              <a:gdLst>
                <a:gd name="T0" fmla="*/ 0 w 19"/>
                <a:gd name="T1" fmla="*/ 0 h 87"/>
                <a:gd name="T2" fmla="*/ 0 w 19"/>
                <a:gd name="T3" fmla="*/ 87 h 87"/>
                <a:gd name="T4" fmla="*/ 19 w 19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87">
                  <a:moveTo>
                    <a:pt x="0" y="0"/>
                  </a:moveTo>
                  <a:lnTo>
                    <a:pt x="0" y="87"/>
                  </a:lnTo>
                  <a:lnTo>
                    <a:pt x="19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Freeform 53"/>
            <p:cNvSpPr>
              <a:spLocks/>
            </p:cNvSpPr>
            <p:nvPr/>
          </p:nvSpPr>
          <p:spPr bwMode="auto">
            <a:xfrm>
              <a:off x="826" y="1888"/>
              <a:ext cx="34" cy="102"/>
            </a:xfrm>
            <a:custGeom>
              <a:avLst/>
              <a:gdLst>
                <a:gd name="T0" fmla="*/ 0 w 34"/>
                <a:gd name="T1" fmla="*/ 0 h 102"/>
                <a:gd name="T2" fmla="*/ 0 w 34"/>
                <a:gd name="T3" fmla="*/ 102 h 102"/>
                <a:gd name="T4" fmla="*/ 34 w 34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02">
                  <a:moveTo>
                    <a:pt x="0" y="0"/>
                  </a:moveTo>
                  <a:lnTo>
                    <a:pt x="0" y="102"/>
                  </a:lnTo>
                  <a:lnTo>
                    <a:pt x="34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Freeform 54"/>
            <p:cNvSpPr>
              <a:spLocks/>
            </p:cNvSpPr>
            <p:nvPr/>
          </p:nvSpPr>
          <p:spPr bwMode="auto">
            <a:xfrm>
              <a:off x="819" y="1746"/>
              <a:ext cx="7" cy="139"/>
            </a:xfrm>
            <a:custGeom>
              <a:avLst/>
              <a:gdLst>
                <a:gd name="T0" fmla="*/ 0 w 7"/>
                <a:gd name="T1" fmla="*/ 0 h 139"/>
                <a:gd name="T2" fmla="*/ 0 w 7"/>
                <a:gd name="T3" fmla="*/ 139 h 139"/>
                <a:gd name="T4" fmla="*/ 7 w 7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39">
                  <a:moveTo>
                    <a:pt x="0" y="0"/>
                  </a:moveTo>
                  <a:lnTo>
                    <a:pt x="0" y="139"/>
                  </a:lnTo>
                  <a:lnTo>
                    <a:pt x="7" y="13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Freeform 55"/>
            <p:cNvSpPr>
              <a:spLocks/>
            </p:cNvSpPr>
            <p:nvPr/>
          </p:nvSpPr>
          <p:spPr bwMode="auto">
            <a:xfrm>
              <a:off x="800" y="1586"/>
              <a:ext cx="19" cy="158"/>
            </a:xfrm>
            <a:custGeom>
              <a:avLst/>
              <a:gdLst>
                <a:gd name="T0" fmla="*/ 0 w 19"/>
                <a:gd name="T1" fmla="*/ 0 h 158"/>
                <a:gd name="T2" fmla="*/ 0 w 19"/>
                <a:gd name="T3" fmla="*/ 158 h 158"/>
                <a:gd name="T4" fmla="*/ 19 w 19"/>
                <a:gd name="T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58">
                  <a:moveTo>
                    <a:pt x="0" y="0"/>
                  </a:moveTo>
                  <a:lnTo>
                    <a:pt x="0" y="158"/>
                  </a:lnTo>
                  <a:lnTo>
                    <a:pt x="19" y="1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Freeform 56"/>
            <p:cNvSpPr>
              <a:spLocks/>
            </p:cNvSpPr>
            <p:nvPr/>
          </p:nvSpPr>
          <p:spPr bwMode="auto">
            <a:xfrm>
              <a:off x="783" y="1352"/>
              <a:ext cx="17" cy="231"/>
            </a:xfrm>
            <a:custGeom>
              <a:avLst/>
              <a:gdLst>
                <a:gd name="T0" fmla="*/ 0 w 17"/>
                <a:gd name="T1" fmla="*/ 0 h 231"/>
                <a:gd name="T2" fmla="*/ 0 w 17"/>
                <a:gd name="T3" fmla="*/ 231 h 231"/>
                <a:gd name="T4" fmla="*/ 17 w 17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31">
                  <a:moveTo>
                    <a:pt x="0" y="0"/>
                  </a:moveTo>
                  <a:lnTo>
                    <a:pt x="0" y="231"/>
                  </a:lnTo>
                  <a:lnTo>
                    <a:pt x="17" y="23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Freeform 57"/>
            <p:cNvSpPr>
              <a:spLocks/>
            </p:cNvSpPr>
            <p:nvPr/>
          </p:nvSpPr>
          <p:spPr bwMode="auto">
            <a:xfrm>
              <a:off x="739" y="1350"/>
              <a:ext cx="44" cy="503"/>
            </a:xfrm>
            <a:custGeom>
              <a:avLst/>
              <a:gdLst>
                <a:gd name="T0" fmla="*/ 0 w 44"/>
                <a:gd name="T1" fmla="*/ 503 h 503"/>
                <a:gd name="T2" fmla="*/ 0 w 44"/>
                <a:gd name="T3" fmla="*/ 0 h 503"/>
                <a:gd name="T4" fmla="*/ 44 w 44"/>
                <a:gd name="T5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03">
                  <a:moveTo>
                    <a:pt x="0" y="503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Rectangle 58"/>
            <p:cNvSpPr>
              <a:spLocks noChangeArrowheads="1"/>
            </p:cNvSpPr>
            <p:nvPr/>
          </p:nvSpPr>
          <p:spPr bwMode="auto">
            <a:xfrm>
              <a:off x="893" y="2217"/>
              <a:ext cx="148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sapovorans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Freeform 59"/>
            <p:cNvSpPr>
              <a:spLocks/>
            </p:cNvSpPr>
            <p:nvPr/>
          </p:nvSpPr>
          <p:spPr bwMode="auto">
            <a:xfrm>
              <a:off x="836" y="2258"/>
              <a:ext cx="55" cy="102"/>
            </a:xfrm>
            <a:custGeom>
              <a:avLst/>
              <a:gdLst>
                <a:gd name="T0" fmla="*/ 0 w 55"/>
                <a:gd name="T1" fmla="*/ 102 h 102"/>
                <a:gd name="T2" fmla="*/ 0 w 55"/>
                <a:gd name="T3" fmla="*/ 0 h 102"/>
                <a:gd name="T4" fmla="*/ 55 w 55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02">
                  <a:moveTo>
                    <a:pt x="0" y="102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Rectangle 60"/>
            <p:cNvSpPr>
              <a:spLocks noChangeArrowheads="1"/>
            </p:cNvSpPr>
            <p:nvPr/>
          </p:nvSpPr>
          <p:spPr bwMode="auto">
            <a:xfrm>
              <a:off x="954" y="2337"/>
              <a:ext cx="1807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Desulfobacterium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autotrophicum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Freeform 61"/>
            <p:cNvSpPr>
              <a:spLocks/>
            </p:cNvSpPr>
            <p:nvPr/>
          </p:nvSpPr>
          <p:spPr bwMode="auto">
            <a:xfrm>
              <a:off x="898" y="2377"/>
              <a:ext cx="54" cy="87"/>
            </a:xfrm>
            <a:custGeom>
              <a:avLst/>
              <a:gdLst>
                <a:gd name="T0" fmla="*/ 0 w 54"/>
                <a:gd name="T1" fmla="*/ 87 h 87"/>
                <a:gd name="T2" fmla="*/ 0 w 54"/>
                <a:gd name="T3" fmla="*/ 0 h 87"/>
                <a:gd name="T4" fmla="*/ 54 w 54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87">
                  <a:moveTo>
                    <a:pt x="0" y="87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Rectangle 62"/>
            <p:cNvSpPr>
              <a:spLocks noChangeArrowheads="1"/>
            </p:cNvSpPr>
            <p:nvPr/>
          </p:nvSpPr>
          <p:spPr bwMode="auto">
            <a:xfrm>
              <a:off x="953" y="2456"/>
              <a:ext cx="135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phenolica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Freeform 63"/>
            <p:cNvSpPr>
              <a:spLocks/>
            </p:cNvSpPr>
            <p:nvPr/>
          </p:nvSpPr>
          <p:spPr bwMode="auto">
            <a:xfrm>
              <a:off x="950" y="2497"/>
              <a:ext cx="0" cy="57"/>
            </a:xfrm>
            <a:custGeom>
              <a:avLst/>
              <a:gdLst>
                <a:gd name="T0" fmla="*/ 57 h 57"/>
                <a:gd name="T1" fmla="*/ 0 h 57"/>
                <a:gd name="T2" fmla="*/ 0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Rectangle 64"/>
            <p:cNvSpPr>
              <a:spLocks noChangeArrowheads="1"/>
            </p:cNvSpPr>
            <p:nvPr/>
          </p:nvSpPr>
          <p:spPr bwMode="auto">
            <a:xfrm>
              <a:off x="956" y="2575"/>
              <a:ext cx="129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toluolica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Freeform 65"/>
            <p:cNvSpPr>
              <a:spLocks/>
            </p:cNvSpPr>
            <p:nvPr/>
          </p:nvSpPr>
          <p:spPr bwMode="auto">
            <a:xfrm>
              <a:off x="950" y="2559"/>
              <a:ext cx="4" cy="57"/>
            </a:xfrm>
            <a:custGeom>
              <a:avLst/>
              <a:gdLst>
                <a:gd name="T0" fmla="*/ 0 w 4"/>
                <a:gd name="T1" fmla="*/ 0 h 57"/>
                <a:gd name="T2" fmla="*/ 0 w 4"/>
                <a:gd name="T3" fmla="*/ 57 h 57"/>
                <a:gd name="T4" fmla="*/ 4 w 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7">
                  <a:moveTo>
                    <a:pt x="0" y="0"/>
                  </a:moveTo>
                  <a:lnTo>
                    <a:pt x="0" y="57"/>
                  </a:lnTo>
                  <a:lnTo>
                    <a:pt x="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Freeform 66"/>
            <p:cNvSpPr>
              <a:spLocks/>
            </p:cNvSpPr>
            <p:nvPr/>
          </p:nvSpPr>
          <p:spPr bwMode="auto">
            <a:xfrm>
              <a:off x="898" y="2469"/>
              <a:ext cx="52" cy="87"/>
            </a:xfrm>
            <a:custGeom>
              <a:avLst/>
              <a:gdLst>
                <a:gd name="T0" fmla="*/ 0 w 52"/>
                <a:gd name="T1" fmla="*/ 0 h 87"/>
                <a:gd name="T2" fmla="*/ 0 w 52"/>
                <a:gd name="T3" fmla="*/ 87 h 87"/>
                <a:gd name="T4" fmla="*/ 52 w 52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7">
                  <a:moveTo>
                    <a:pt x="0" y="0"/>
                  </a:moveTo>
                  <a:lnTo>
                    <a:pt x="0" y="87"/>
                  </a:lnTo>
                  <a:lnTo>
                    <a:pt x="52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Freeform 67"/>
            <p:cNvSpPr>
              <a:spLocks/>
            </p:cNvSpPr>
            <p:nvPr/>
          </p:nvSpPr>
          <p:spPr bwMode="auto">
            <a:xfrm>
              <a:off x="836" y="2365"/>
              <a:ext cx="62" cy="102"/>
            </a:xfrm>
            <a:custGeom>
              <a:avLst/>
              <a:gdLst>
                <a:gd name="T0" fmla="*/ 0 w 62"/>
                <a:gd name="T1" fmla="*/ 0 h 102"/>
                <a:gd name="T2" fmla="*/ 0 w 62"/>
                <a:gd name="T3" fmla="*/ 102 h 102"/>
                <a:gd name="T4" fmla="*/ 62 w 62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102">
                  <a:moveTo>
                    <a:pt x="0" y="0"/>
                  </a:moveTo>
                  <a:lnTo>
                    <a:pt x="0" y="102"/>
                  </a:lnTo>
                  <a:lnTo>
                    <a:pt x="62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Freeform 68"/>
            <p:cNvSpPr>
              <a:spLocks/>
            </p:cNvSpPr>
            <p:nvPr/>
          </p:nvSpPr>
          <p:spPr bwMode="auto">
            <a:xfrm>
              <a:off x="739" y="1858"/>
              <a:ext cx="97" cy="505"/>
            </a:xfrm>
            <a:custGeom>
              <a:avLst/>
              <a:gdLst>
                <a:gd name="T0" fmla="*/ 0 w 97"/>
                <a:gd name="T1" fmla="*/ 0 h 505"/>
                <a:gd name="T2" fmla="*/ 0 w 97"/>
                <a:gd name="T3" fmla="*/ 505 h 505"/>
                <a:gd name="T4" fmla="*/ 97 w 97"/>
                <a:gd name="T5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505">
                  <a:moveTo>
                    <a:pt x="0" y="0"/>
                  </a:moveTo>
                  <a:lnTo>
                    <a:pt x="0" y="505"/>
                  </a:lnTo>
                  <a:lnTo>
                    <a:pt x="97" y="5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Freeform 69"/>
            <p:cNvSpPr>
              <a:spLocks/>
            </p:cNvSpPr>
            <p:nvPr/>
          </p:nvSpPr>
          <p:spPr bwMode="auto">
            <a:xfrm>
              <a:off x="715" y="1856"/>
              <a:ext cx="24" cy="669"/>
            </a:xfrm>
            <a:custGeom>
              <a:avLst/>
              <a:gdLst>
                <a:gd name="T0" fmla="*/ 0 w 24"/>
                <a:gd name="T1" fmla="*/ 669 h 669"/>
                <a:gd name="T2" fmla="*/ 0 w 24"/>
                <a:gd name="T3" fmla="*/ 0 h 669"/>
                <a:gd name="T4" fmla="*/ 24 w 24"/>
                <a:gd name="T5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69">
                  <a:moveTo>
                    <a:pt x="0" y="669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70"/>
            <p:cNvSpPr>
              <a:spLocks noChangeArrowheads="1"/>
            </p:cNvSpPr>
            <p:nvPr/>
          </p:nvSpPr>
          <p:spPr bwMode="auto">
            <a:xfrm>
              <a:off x="1211" y="2695"/>
              <a:ext cx="118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linaloolentis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1191" y="2735"/>
              <a:ext cx="18" cy="58"/>
            </a:xfrm>
            <a:custGeom>
              <a:avLst/>
              <a:gdLst>
                <a:gd name="T0" fmla="*/ 0 w 18"/>
                <a:gd name="T1" fmla="*/ 58 h 58"/>
                <a:gd name="T2" fmla="*/ 0 w 18"/>
                <a:gd name="T3" fmla="*/ 0 h 58"/>
                <a:gd name="T4" fmla="*/ 18 w 18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58">
                  <a:moveTo>
                    <a:pt x="0" y="58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Rectangle 72"/>
            <p:cNvSpPr>
              <a:spLocks noChangeArrowheads="1"/>
            </p:cNvSpPr>
            <p:nvPr/>
          </p:nvSpPr>
          <p:spPr bwMode="auto">
            <a:xfrm>
              <a:off x="1220" y="2814"/>
              <a:ext cx="103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terpenica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1191" y="2798"/>
              <a:ext cx="26" cy="57"/>
            </a:xfrm>
            <a:custGeom>
              <a:avLst/>
              <a:gdLst>
                <a:gd name="T0" fmla="*/ 0 w 26"/>
                <a:gd name="T1" fmla="*/ 0 h 57"/>
                <a:gd name="T2" fmla="*/ 0 w 26"/>
                <a:gd name="T3" fmla="*/ 57 h 57"/>
                <a:gd name="T4" fmla="*/ 26 w 2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57">
                  <a:moveTo>
                    <a:pt x="0" y="0"/>
                  </a:moveTo>
                  <a:lnTo>
                    <a:pt x="0" y="57"/>
                  </a:lnTo>
                  <a:lnTo>
                    <a:pt x="2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1181" y="2795"/>
              <a:ext cx="10" cy="87"/>
            </a:xfrm>
            <a:custGeom>
              <a:avLst/>
              <a:gdLst>
                <a:gd name="T0" fmla="*/ 0 w 10"/>
                <a:gd name="T1" fmla="*/ 87 h 87"/>
                <a:gd name="T2" fmla="*/ 0 w 10"/>
                <a:gd name="T3" fmla="*/ 0 h 87"/>
                <a:gd name="T4" fmla="*/ 10 w 10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7">
                  <a:moveTo>
                    <a:pt x="0" y="87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Rectangle 75"/>
            <p:cNvSpPr>
              <a:spLocks noChangeArrowheads="1"/>
            </p:cNvSpPr>
            <p:nvPr/>
          </p:nvSpPr>
          <p:spPr bwMode="auto">
            <a:xfrm>
              <a:off x="1200" y="2933"/>
              <a:ext cx="129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1181" y="2887"/>
              <a:ext cx="17" cy="87"/>
            </a:xfrm>
            <a:custGeom>
              <a:avLst/>
              <a:gdLst>
                <a:gd name="T0" fmla="*/ 0 w 17"/>
                <a:gd name="T1" fmla="*/ 0 h 87"/>
                <a:gd name="T2" fmla="*/ 0 w 17"/>
                <a:gd name="T3" fmla="*/ 87 h 87"/>
                <a:gd name="T4" fmla="*/ 17 w 17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7">
                  <a:moveTo>
                    <a:pt x="0" y="0"/>
                  </a:moveTo>
                  <a:lnTo>
                    <a:pt x="0" y="87"/>
                  </a:lnTo>
                  <a:lnTo>
                    <a:pt x="17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1014" y="2885"/>
              <a:ext cx="167" cy="101"/>
            </a:xfrm>
            <a:custGeom>
              <a:avLst/>
              <a:gdLst>
                <a:gd name="T0" fmla="*/ 0 w 167"/>
                <a:gd name="T1" fmla="*/ 101 h 101"/>
                <a:gd name="T2" fmla="*/ 0 w 167"/>
                <a:gd name="T3" fmla="*/ 0 h 101"/>
                <a:gd name="T4" fmla="*/ 167 w 167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01">
                  <a:moveTo>
                    <a:pt x="0" y="101"/>
                  </a:moveTo>
                  <a:lnTo>
                    <a:pt x="0" y="0"/>
                  </a:lnTo>
                  <a:lnTo>
                    <a:pt x="16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Rectangle 78"/>
            <p:cNvSpPr>
              <a:spLocks noChangeArrowheads="1"/>
            </p:cNvSpPr>
            <p:nvPr/>
          </p:nvSpPr>
          <p:spPr bwMode="auto">
            <a:xfrm>
              <a:off x="1230" y="3053"/>
              <a:ext cx="128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Pseudomonas aeruginosa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1014" y="2991"/>
              <a:ext cx="213" cy="102"/>
            </a:xfrm>
            <a:custGeom>
              <a:avLst/>
              <a:gdLst>
                <a:gd name="T0" fmla="*/ 0 w 213"/>
                <a:gd name="T1" fmla="*/ 0 h 102"/>
                <a:gd name="T2" fmla="*/ 0 w 213"/>
                <a:gd name="T3" fmla="*/ 102 h 102"/>
                <a:gd name="T4" fmla="*/ 213 w 213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102">
                  <a:moveTo>
                    <a:pt x="0" y="0"/>
                  </a:moveTo>
                  <a:lnTo>
                    <a:pt x="0" y="102"/>
                  </a:lnTo>
                  <a:lnTo>
                    <a:pt x="213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771" y="2989"/>
              <a:ext cx="243" cy="210"/>
            </a:xfrm>
            <a:custGeom>
              <a:avLst/>
              <a:gdLst>
                <a:gd name="T0" fmla="*/ 0 w 243"/>
                <a:gd name="T1" fmla="*/ 210 h 210"/>
                <a:gd name="T2" fmla="*/ 0 w 243"/>
                <a:gd name="T3" fmla="*/ 0 h 210"/>
                <a:gd name="T4" fmla="*/ 243 w 243"/>
                <a:gd name="T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10">
                  <a:moveTo>
                    <a:pt x="0" y="210"/>
                  </a:moveTo>
                  <a:lnTo>
                    <a:pt x="0" y="0"/>
                  </a:lnTo>
                  <a:lnTo>
                    <a:pt x="24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Rectangle 81"/>
            <p:cNvSpPr>
              <a:spLocks noChangeArrowheads="1"/>
            </p:cNvSpPr>
            <p:nvPr/>
          </p:nvSpPr>
          <p:spPr bwMode="auto">
            <a:xfrm>
              <a:off x="1080" y="3172"/>
              <a:ext cx="15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Deferribacter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desulfuricans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1031" y="3213"/>
              <a:ext cx="46" cy="57"/>
            </a:xfrm>
            <a:custGeom>
              <a:avLst/>
              <a:gdLst>
                <a:gd name="T0" fmla="*/ 0 w 46"/>
                <a:gd name="T1" fmla="*/ 57 h 57"/>
                <a:gd name="T2" fmla="*/ 0 w 46"/>
                <a:gd name="T3" fmla="*/ 0 h 57"/>
                <a:gd name="T4" fmla="*/ 46 w 4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7">
                  <a:moveTo>
                    <a:pt x="0" y="57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Rectangle 83"/>
            <p:cNvSpPr>
              <a:spLocks noChangeArrowheads="1"/>
            </p:cNvSpPr>
            <p:nvPr/>
          </p:nvSpPr>
          <p:spPr bwMode="auto">
            <a:xfrm>
              <a:off x="1099" y="3291"/>
              <a:ext cx="128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Flexistipes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sinusarabici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1031" y="3275"/>
              <a:ext cx="66" cy="57"/>
            </a:xfrm>
            <a:custGeom>
              <a:avLst/>
              <a:gdLst>
                <a:gd name="T0" fmla="*/ 0 w 66"/>
                <a:gd name="T1" fmla="*/ 0 h 57"/>
                <a:gd name="T2" fmla="*/ 0 w 66"/>
                <a:gd name="T3" fmla="*/ 57 h 57"/>
                <a:gd name="T4" fmla="*/ 66 w 6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57">
                  <a:moveTo>
                    <a:pt x="0" y="0"/>
                  </a:moveTo>
                  <a:lnTo>
                    <a:pt x="0" y="57"/>
                  </a:lnTo>
                  <a:lnTo>
                    <a:pt x="6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836" y="3272"/>
              <a:ext cx="195" cy="140"/>
            </a:xfrm>
            <a:custGeom>
              <a:avLst/>
              <a:gdLst>
                <a:gd name="T0" fmla="*/ 0 w 195"/>
                <a:gd name="T1" fmla="*/ 140 h 140"/>
                <a:gd name="T2" fmla="*/ 0 w 195"/>
                <a:gd name="T3" fmla="*/ 0 h 140"/>
                <a:gd name="T4" fmla="*/ 195 w 195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40">
                  <a:moveTo>
                    <a:pt x="0" y="140"/>
                  </a:moveTo>
                  <a:lnTo>
                    <a:pt x="0" y="0"/>
                  </a:lnTo>
                  <a:lnTo>
                    <a:pt x="19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Rectangle 86"/>
            <p:cNvSpPr>
              <a:spLocks noChangeArrowheads="1"/>
            </p:cNvSpPr>
            <p:nvPr/>
          </p:nvSpPr>
          <p:spPr bwMode="auto">
            <a:xfrm>
              <a:off x="1861" y="3411"/>
              <a:ext cx="150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923" y="3451"/>
              <a:ext cx="936" cy="102"/>
            </a:xfrm>
            <a:custGeom>
              <a:avLst/>
              <a:gdLst>
                <a:gd name="T0" fmla="*/ 0 w 936"/>
                <a:gd name="T1" fmla="*/ 102 h 102"/>
                <a:gd name="T2" fmla="*/ 0 w 936"/>
                <a:gd name="T3" fmla="*/ 0 h 102"/>
                <a:gd name="T4" fmla="*/ 936 w 936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6" h="102">
                  <a:moveTo>
                    <a:pt x="0" y="102"/>
                  </a:moveTo>
                  <a:lnTo>
                    <a:pt x="0" y="0"/>
                  </a:lnTo>
                  <a:lnTo>
                    <a:pt x="9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Rectangle 88"/>
            <p:cNvSpPr>
              <a:spLocks noChangeArrowheads="1"/>
            </p:cNvSpPr>
            <p:nvPr/>
          </p:nvSpPr>
          <p:spPr bwMode="auto">
            <a:xfrm>
              <a:off x="2124" y="3530"/>
              <a:ext cx="81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Escherichia coli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1055" y="3571"/>
              <a:ext cx="1067" cy="87"/>
            </a:xfrm>
            <a:custGeom>
              <a:avLst/>
              <a:gdLst>
                <a:gd name="T0" fmla="*/ 0 w 1067"/>
                <a:gd name="T1" fmla="*/ 87 h 87"/>
                <a:gd name="T2" fmla="*/ 0 w 1067"/>
                <a:gd name="T3" fmla="*/ 0 h 87"/>
                <a:gd name="T4" fmla="*/ 1067 w 1067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7" h="87">
                  <a:moveTo>
                    <a:pt x="0" y="87"/>
                  </a:moveTo>
                  <a:lnTo>
                    <a:pt x="0" y="0"/>
                  </a:lnTo>
                  <a:lnTo>
                    <a:pt x="106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Rectangle 90"/>
            <p:cNvSpPr>
              <a:spLocks noChangeArrowheads="1"/>
            </p:cNvSpPr>
            <p:nvPr/>
          </p:nvSpPr>
          <p:spPr bwMode="auto">
            <a:xfrm>
              <a:off x="1246" y="3649"/>
              <a:ext cx="87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Hippea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alviniae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1196" y="3690"/>
              <a:ext cx="48" cy="57"/>
            </a:xfrm>
            <a:custGeom>
              <a:avLst/>
              <a:gdLst>
                <a:gd name="T0" fmla="*/ 0 w 48"/>
                <a:gd name="T1" fmla="*/ 57 h 57"/>
                <a:gd name="T2" fmla="*/ 0 w 48"/>
                <a:gd name="T3" fmla="*/ 0 h 57"/>
                <a:gd name="T4" fmla="*/ 48 w 48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7">
                  <a:moveTo>
                    <a:pt x="0" y="57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Rectangle 92"/>
            <p:cNvSpPr>
              <a:spLocks noChangeArrowheads="1"/>
            </p:cNvSpPr>
            <p:nvPr/>
          </p:nvSpPr>
          <p:spPr bwMode="auto">
            <a:xfrm>
              <a:off x="1256" y="3769"/>
              <a:ext cx="96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Hippea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maritima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Freeform 93"/>
            <p:cNvSpPr>
              <a:spLocks/>
            </p:cNvSpPr>
            <p:nvPr/>
          </p:nvSpPr>
          <p:spPr bwMode="auto">
            <a:xfrm>
              <a:off x="1196" y="3752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Freeform 94"/>
            <p:cNvSpPr>
              <a:spLocks/>
            </p:cNvSpPr>
            <p:nvPr/>
          </p:nvSpPr>
          <p:spPr bwMode="auto">
            <a:xfrm>
              <a:off x="1055" y="3663"/>
              <a:ext cx="141" cy="87"/>
            </a:xfrm>
            <a:custGeom>
              <a:avLst/>
              <a:gdLst>
                <a:gd name="T0" fmla="*/ 0 w 141"/>
                <a:gd name="T1" fmla="*/ 0 h 87"/>
                <a:gd name="T2" fmla="*/ 0 w 141"/>
                <a:gd name="T3" fmla="*/ 87 h 87"/>
                <a:gd name="T4" fmla="*/ 141 w 141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87">
                  <a:moveTo>
                    <a:pt x="0" y="0"/>
                  </a:moveTo>
                  <a:lnTo>
                    <a:pt x="0" y="87"/>
                  </a:lnTo>
                  <a:lnTo>
                    <a:pt x="141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Freeform 95"/>
            <p:cNvSpPr>
              <a:spLocks/>
            </p:cNvSpPr>
            <p:nvPr/>
          </p:nvSpPr>
          <p:spPr bwMode="auto">
            <a:xfrm>
              <a:off x="923" y="3558"/>
              <a:ext cx="132" cy="102"/>
            </a:xfrm>
            <a:custGeom>
              <a:avLst/>
              <a:gdLst>
                <a:gd name="T0" fmla="*/ 0 w 132"/>
                <a:gd name="T1" fmla="*/ 0 h 102"/>
                <a:gd name="T2" fmla="*/ 0 w 132"/>
                <a:gd name="T3" fmla="*/ 102 h 102"/>
                <a:gd name="T4" fmla="*/ 132 w 132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02">
                  <a:moveTo>
                    <a:pt x="0" y="0"/>
                  </a:moveTo>
                  <a:lnTo>
                    <a:pt x="0" y="102"/>
                  </a:lnTo>
                  <a:lnTo>
                    <a:pt x="132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Freeform 96"/>
            <p:cNvSpPr>
              <a:spLocks/>
            </p:cNvSpPr>
            <p:nvPr/>
          </p:nvSpPr>
          <p:spPr bwMode="auto">
            <a:xfrm>
              <a:off x="836" y="3416"/>
              <a:ext cx="87" cy="140"/>
            </a:xfrm>
            <a:custGeom>
              <a:avLst/>
              <a:gdLst>
                <a:gd name="T0" fmla="*/ 0 w 87"/>
                <a:gd name="T1" fmla="*/ 0 h 140"/>
                <a:gd name="T2" fmla="*/ 0 w 87"/>
                <a:gd name="T3" fmla="*/ 140 h 140"/>
                <a:gd name="T4" fmla="*/ 87 w 87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140">
                  <a:moveTo>
                    <a:pt x="0" y="0"/>
                  </a:moveTo>
                  <a:lnTo>
                    <a:pt x="0" y="140"/>
                  </a:lnTo>
                  <a:lnTo>
                    <a:pt x="87" y="14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Freeform 97"/>
            <p:cNvSpPr>
              <a:spLocks/>
            </p:cNvSpPr>
            <p:nvPr/>
          </p:nvSpPr>
          <p:spPr bwMode="auto">
            <a:xfrm>
              <a:off x="771" y="3204"/>
              <a:ext cx="65" cy="210"/>
            </a:xfrm>
            <a:custGeom>
              <a:avLst/>
              <a:gdLst>
                <a:gd name="T0" fmla="*/ 0 w 65"/>
                <a:gd name="T1" fmla="*/ 0 h 210"/>
                <a:gd name="T2" fmla="*/ 0 w 65"/>
                <a:gd name="T3" fmla="*/ 210 h 210"/>
                <a:gd name="T4" fmla="*/ 65 w 65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0">
                  <a:moveTo>
                    <a:pt x="0" y="0"/>
                  </a:moveTo>
                  <a:lnTo>
                    <a:pt x="0" y="210"/>
                  </a:lnTo>
                  <a:lnTo>
                    <a:pt x="65" y="21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Freeform 98"/>
            <p:cNvSpPr>
              <a:spLocks/>
            </p:cNvSpPr>
            <p:nvPr/>
          </p:nvSpPr>
          <p:spPr bwMode="auto">
            <a:xfrm>
              <a:off x="715" y="2530"/>
              <a:ext cx="56" cy="671"/>
            </a:xfrm>
            <a:custGeom>
              <a:avLst/>
              <a:gdLst>
                <a:gd name="T0" fmla="*/ 0 w 56"/>
                <a:gd name="T1" fmla="*/ 0 h 671"/>
                <a:gd name="T2" fmla="*/ 0 w 56"/>
                <a:gd name="T3" fmla="*/ 671 h 671"/>
                <a:gd name="T4" fmla="*/ 56 w 56"/>
                <a:gd name="T5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71">
                  <a:moveTo>
                    <a:pt x="0" y="0"/>
                  </a:moveTo>
                  <a:lnTo>
                    <a:pt x="0" y="671"/>
                  </a:lnTo>
                  <a:lnTo>
                    <a:pt x="56" y="67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Freeform 99"/>
            <p:cNvSpPr>
              <a:spLocks/>
            </p:cNvSpPr>
            <p:nvPr/>
          </p:nvSpPr>
          <p:spPr bwMode="auto">
            <a:xfrm>
              <a:off x="679" y="2528"/>
              <a:ext cx="36" cy="727"/>
            </a:xfrm>
            <a:custGeom>
              <a:avLst/>
              <a:gdLst>
                <a:gd name="T0" fmla="*/ 0 w 36"/>
                <a:gd name="T1" fmla="*/ 727 h 727"/>
                <a:gd name="T2" fmla="*/ 0 w 36"/>
                <a:gd name="T3" fmla="*/ 0 h 727"/>
                <a:gd name="T4" fmla="*/ 36 w 36"/>
                <a:gd name="T5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727">
                  <a:moveTo>
                    <a:pt x="0" y="727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Rectangle 100"/>
            <p:cNvSpPr>
              <a:spLocks noChangeArrowheads="1"/>
            </p:cNvSpPr>
            <p:nvPr/>
          </p:nvSpPr>
          <p:spPr bwMode="auto">
            <a:xfrm>
              <a:off x="822" y="3888"/>
              <a:ext cx="99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Myxococcus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fulvus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Freeform 101"/>
            <p:cNvSpPr>
              <a:spLocks/>
            </p:cNvSpPr>
            <p:nvPr/>
          </p:nvSpPr>
          <p:spPr bwMode="auto">
            <a:xfrm>
              <a:off x="699" y="3929"/>
              <a:ext cx="121" cy="57"/>
            </a:xfrm>
            <a:custGeom>
              <a:avLst/>
              <a:gdLst>
                <a:gd name="T0" fmla="*/ 0 w 121"/>
                <a:gd name="T1" fmla="*/ 57 h 57"/>
                <a:gd name="T2" fmla="*/ 0 w 121"/>
                <a:gd name="T3" fmla="*/ 0 h 57"/>
                <a:gd name="T4" fmla="*/ 121 w 12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57">
                  <a:moveTo>
                    <a:pt x="0" y="57"/>
                  </a:moveTo>
                  <a:lnTo>
                    <a:pt x="0" y="0"/>
                  </a:lnTo>
                  <a:lnTo>
                    <a:pt x="12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Rectangle 102"/>
            <p:cNvSpPr>
              <a:spLocks noChangeArrowheads="1"/>
            </p:cNvSpPr>
            <p:nvPr/>
          </p:nvSpPr>
          <p:spPr bwMode="auto">
            <a:xfrm>
              <a:off x="2448" y="4009"/>
              <a:ext cx="114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Neisseria gonorrhoeae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Freeform 103"/>
            <p:cNvSpPr>
              <a:spLocks/>
            </p:cNvSpPr>
            <p:nvPr/>
          </p:nvSpPr>
          <p:spPr bwMode="auto">
            <a:xfrm>
              <a:off x="699" y="3991"/>
              <a:ext cx="1749" cy="57"/>
            </a:xfrm>
            <a:custGeom>
              <a:avLst/>
              <a:gdLst>
                <a:gd name="T0" fmla="*/ 0 w 2514"/>
                <a:gd name="T1" fmla="*/ 0 h 57"/>
                <a:gd name="T2" fmla="*/ 0 w 2514"/>
                <a:gd name="T3" fmla="*/ 57 h 57"/>
                <a:gd name="T4" fmla="*/ 2514 w 251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4" h="57">
                  <a:moveTo>
                    <a:pt x="0" y="0"/>
                  </a:moveTo>
                  <a:lnTo>
                    <a:pt x="0" y="57"/>
                  </a:lnTo>
                  <a:lnTo>
                    <a:pt x="251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Freeform 104"/>
            <p:cNvSpPr>
              <a:spLocks/>
            </p:cNvSpPr>
            <p:nvPr/>
          </p:nvSpPr>
          <p:spPr bwMode="auto">
            <a:xfrm>
              <a:off x="679" y="3260"/>
              <a:ext cx="20" cy="728"/>
            </a:xfrm>
            <a:custGeom>
              <a:avLst/>
              <a:gdLst>
                <a:gd name="T0" fmla="*/ 0 w 20"/>
                <a:gd name="T1" fmla="*/ 0 h 728"/>
                <a:gd name="T2" fmla="*/ 0 w 20"/>
                <a:gd name="T3" fmla="*/ 728 h 728"/>
                <a:gd name="T4" fmla="*/ 20 w 20"/>
                <a:gd name="T5" fmla="*/ 72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728">
                  <a:moveTo>
                    <a:pt x="0" y="0"/>
                  </a:moveTo>
                  <a:lnTo>
                    <a:pt x="0" y="728"/>
                  </a:lnTo>
                  <a:lnTo>
                    <a:pt x="20" y="72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 105"/>
            <p:cNvSpPr>
              <a:spLocks noChangeShapeType="1"/>
            </p:cNvSpPr>
            <p:nvPr/>
          </p:nvSpPr>
          <p:spPr bwMode="auto">
            <a:xfrm>
              <a:off x="919" y="4216"/>
              <a:ext cx="334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 106"/>
            <p:cNvSpPr>
              <a:spLocks noChangeShapeType="1"/>
            </p:cNvSpPr>
            <p:nvPr/>
          </p:nvSpPr>
          <p:spPr bwMode="auto">
            <a:xfrm>
              <a:off x="919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 107"/>
            <p:cNvSpPr>
              <a:spLocks noChangeShapeType="1"/>
            </p:cNvSpPr>
            <p:nvPr/>
          </p:nvSpPr>
          <p:spPr bwMode="auto">
            <a:xfrm>
              <a:off x="1253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Rectangle 108"/>
            <p:cNvSpPr>
              <a:spLocks noChangeArrowheads="1"/>
            </p:cNvSpPr>
            <p:nvPr/>
          </p:nvSpPr>
          <p:spPr bwMode="auto">
            <a:xfrm>
              <a:off x="1071" y="4236"/>
              <a:ext cx="6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7" name="TextBox 216"/>
          <p:cNvSpPr txBox="1"/>
          <p:nvPr/>
        </p:nvSpPr>
        <p:spPr>
          <a:xfrm>
            <a:off x="4150556" y="1241207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pilC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8" name="Group 217"/>
          <p:cNvGrpSpPr>
            <a:grpSpLocks noChangeAspect="1"/>
          </p:cNvGrpSpPr>
          <p:nvPr/>
        </p:nvGrpSpPr>
        <p:grpSpPr bwMode="auto">
          <a:xfrm>
            <a:off x="7239000" y="1154224"/>
            <a:ext cx="3503028" cy="5912455"/>
            <a:chOff x="1296" y="0"/>
            <a:chExt cx="3411" cy="4349"/>
          </a:xfrm>
        </p:grpSpPr>
        <p:sp>
          <p:nvSpPr>
            <p:cNvPr id="2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96" y="0"/>
              <a:ext cx="316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Rectangle 5"/>
            <p:cNvSpPr>
              <a:spLocks noChangeArrowheads="1"/>
            </p:cNvSpPr>
            <p:nvPr/>
          </p:nvSpPr>
          <p:spPr bwMode="auto">
            <a:xfrm>
              <a:off x="2748" y="74"/>
              <a:ext cx="116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bremensis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Freeform 6"/>
            <p:cNvSpPr>
              <a:spLocks/>
            </p:cNvSpPr>
            <p:nvPr/>
          </p:nvSpPr>
          <p:spPr bwMode="auto">
            <a:xfrm>
              <a:off x="2730" y="117"/>
              <a:ext cx="16" cy="61"/>
            </a:xfrm>
            <a:custGeom>
              <a:avLst/>
              <a:gdLst>
                <a:gd name="T0" fmla="*/ 0 w 16"/>
                <a:gd name="T1" fmla="*/ 61 h 61"/>
                <a:gd name="T2" fmla="*/ 0 w 16"/>
                <a:gd name="T3" fmla="*/ 0 h 61"/>
                <a:gd name="T4" fmla="*/ 16 w 1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1">
                  <a:moveTo>
                    <a:pt x="0" y="61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Rectangle 7"/>
            <p:cNvSpPr>
              <a:spLocks noChangeArrowheads="1"/>
            </p:cNvSpPr>
            <p:nvPr/>
          </p:nvSpPr>
          <p:spPr bwMode="auto">
            <a:xfrm>
              <a:off x="2741" y="201"/>
              <a:ext cx="128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223" name="Freeform 8"/>
            <p:cNvSpPr>
              <a:spLocks/>
            </p:cNvSpPr>
            <p:nvPr/>
          </p:nvSpPr>
          <p:spPr bwMode="auto">
            <a:xfrm>
              <a:off x="2730" y="183"/>
              <a:ext cx="8" cy="60"/>
            </a:xfrm>
            <a:custGeom>
              <a:avLst/>
              <a:gdLst>
                <a:gd name="T0" fmla="*/ 0 w 8"/>
                <a:gd name="T1" fmla="*/ 0 h 60"/>
                <a:gd name="T2" fmla="*/ 0 w 8"/>
                <a:gd name="T3" fmla="*/ 60 h 60"/>
                <a:gd name="T4" fmla="*/ 8 w 8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0">
                  <a:moveTo>
                    <a:pt x="0" y="0"/>
                  </a:moveTo>
                  <a:lnTo>
                    <a:pt x="0" y="60"/>
                  </a:lnTo>
                  <a:lnTo>
                    <a:pt x="8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Freeform 9"/>
            <p:cNvSpPr>
              <a:spLocks/>
            </p:cNvSpPr>
            <p:nvPr/>
          </p:nvSpPr>
          <p:spPr bwMode="auto">
            <a:xfrm>
              <a:off x="2688" y="180"/>
              <a:ext cx="42" cy="92"/>
            </a:xfrm>
            <a:custGeom>
              <a:avLst/>
              <a:gdLst>
                <a:gd name="T0" fmla="*/ 0 w 42"/>
                <a:gd name="T1" fmla="*/ 92 h 92"/>
                <a:gd name="T2" fmla="*/ 0 w 42"/>
                <a:gd name="T3" fmla="*/ 0 h 92"/>
                <a:gd name="T4" fmla="*/ 42 w 4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92">
                  <a:moveTo>
                    <a:pt x="0" y="92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Rectangle 10"/>
            <p:cNvSpPr>
              <a:spLocks noChangeArrowheads="1"/>
            </p:cNvSpPr>
            <p:nvPr/>
          </p:nvSpPr>
          <p:spPr bwMode="auto">
            <a:xfrm>
              <a:off x="2697" y="327"/>
              <a:ext cx="104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226" name="Freeform 11"/>
            <p:cNvSpPr>
              <a:spLocks/>
            </p:cNvSpPr>
            <p:nvPr/>
          </p:nvSpPr>
          <p:spPr bwMode="auto">
            <a:xfrm>
              <a:off x="2688" y="278"/>
              <a:ext cx="6" cy="92"/>
            </a:xfrm>
            <a:custGeom>
              <a:avLst/>
              <a:gdLst>
                <a:gd name="T0" fmla="*/ 0 w 6"/>
                <a:gd name="T1" fmla="*/ 0 h 92"/>
                <a:gd name="T2" fmla="*/ 0 w 6"/>
                <a:gd name="T3" fmla="*/ 92 h 92"/>
                <a:gd name="T4" fmla="*/ 6 w 6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2">
                  <a:moveTo>
                    <a:pt x="0" y="0"/>
                  </a:moveTo>
                  <a:lnTo>
                    <a:pt x="0" y="92"/>
                  </a:lnTo>
                  <a:lnTo>
                    <a:pt x="6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Freeform 12"/>
            <p:cNvSpPr>
              <a:spLocks/>
            </p:cNvSpPr>
            <p:nvPr/>
          </p:nvSpPr>
          <p:spPr bwMode="auto">
            <a:xfrm>
              <a:off x="2504" y="275"/>
              <a:ext cx="184" cy="108"/>
            </a:xfrm>
            <a:custGeom>
              <a:avLst/>
              <a:gdLst>
                <a:gd name="T0" fmla="*/ 0 w 184"/>
                <a:gd name="T1" fmla="*/ 108 h 108"/>
                <a:gd name="T2" fmla="*/ 0 w 184"/>
                <a:gd name="T3" fmla="*/ 0 h 108"/>
                <a:gd name="T4" fmla="*/ 184 w 184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108">
                  <a:moveTo>
                    <a:pt x="0" y="108"/>
                  </a:moveTo>
                  <a:lnTo>
                    <a:pt x="0" y="0"/>
                  </a:lnTo>
                  <a:lnTo>
                    <a:pt x="18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Rectangle 13"/>
            <p:cNvSpPr>
              <a:spLocks noChangeArrowheads="1"/>
            </p:cNvSpPr>
            <p:nvPr/>
          </p:nvSpPr>
          <p:spPr bwMode="auto">
            <a:xfrm>
              <a:off x="2627" y="453"/>
              <a:ext cx="104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229" name="Freeform 14"/>
            <p:cNvSpPr>
              <a:spLocks/>
            </p:cNvSpPr>
            <p:nvPr/>
          </p:nvSpPr>
          <p:spPr bwMode="auto">
            <a:xfrm>
              <a:off x="2504" y="388"/>
              <a:ext cx="121" cy="108"/>
            </a:xfrm>
            <a:custGeom>
              <a:avLst/>
              <a:gdLst>
                <a:gd name="T0" fmla="*/ 0 w 121"/>
                <a:gd name="T1" fmla="*/ 0 h 108"/>
                <a:gd name="T2" fmla="*/ 0 w 121"/>
                <a:gd name="T3" fmla="*/ 108 h 108"/>
                <a:gd name="T4" fmla="*/ 121 w 121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08">
                  <a:moveTo>
                    <a:pt x="0" y="0"/>
                  </a:moveTo>
                  <a:lnTo>
                    <a:pt x="0" y="108"/>
                  </a:lnTo>
                  <a:lnTo>
                    <a:pt x="121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Freeform 15"/>
            <p:cNvSpPr>
              <a:spLocks/>
            </p:cNvSpPr>
            <p:nvPr/>
          </p:nvSpPr>
          <p:spPr bwMode="auto">
            <a:xfrm>
              <a:off x="2292" y="385"/>
              <a:ext cx="212" cy="148"/>
            </a:xfrm>
            <a:custGeom>
              <a:avLst/>
              <a:gdLst>
                <a:gd name="T0" fmla="*/ 0 w 212"/>
                <a:gd name="T1" fmla="*/ 148 h 148"/>
                <a:gd name="T2" fmla="*/ 0 w 212"/>
                <a:gd name="T3" fmla="*/ 0 h 148"/>
                <a:gd name="T4" fmla="*/ 212 w 212"/>
                <a:gd name="T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148">
                  <a:moveTo>
                    <a:pt x="0" y="148"/>
                  </a:moveTo>
                  <a:lnTo>
                    <a:pt x="0" y="0"/>
                  </a:lnTo>
                  <a:lnTo>
                    <a:pt x="2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Rectangle 16"/>
            <p:cNvSpPr>
              <a:spLocks noChangeArrowheads="1"/>
            </p:cNvSpPr>
            <p:nvPr/>
          </p:nvSpPr>
          <p:spPr bwMode="auto">
            <a:xfrm>
              <a:off x="2545" y="579"/>
              <a:ext cx="1027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Freeform 17"/>
            <p:cNvSpPr>
              <a:spLocks/>
            </p:cNvSpPr>
            <p:nvPr/>
          </p:nvSpPr>
          <p:spPr bwMode="auto">
            <a:xfrm>
              <a:off x="2456" y="622"/>
              <a:ext cx="86" cy="61"/>
            </a:xfrm>
            <a:custGeom>
              <a:avLst/>
              <a:gdLst>
                <a:gd name="T0" fmla="*/ 0 w 86"/>
                <a:gd name="T1" fmla="*/ 61 h 61"/>
                <a:gd name="T2" fmla="*/ 0 w 86"/>
                <a:gd name="T3" fmla="*/ 0 h 61"/>
                <a:gd name="T4" fmla="*/ 86 w 8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61">
                  <a:moveTo>
                    <a:pt x="0" y="61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Rectangle 18"/>
            <p:cNvSpPr>
              <a:spLocks noChangeArrowheads="1"/>
            </p:cNvSpPr>
            <p:nvPr/>
          </p:nvSpPr>
          <p:spPr bwMode="auto">
            <a:xfrm>
              <a:off x="2608" y="706"/>
              <a:ext cx="1424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19"/>
            <p:cNvSpPr>
              <a:spLocks/>
            </p:cNvSpPr>
            <p:nvPr/>
          </p:nvSpPr>
          <p:spPr bwMode="auto">
            <a:xfrm>
              <a:off x="2456" y="688"/>
              <a:ext cx="149" cy="61"/>
            </a:xfrm>
            <a:custGeom>
              <a:avLst/>
              <a:gdLst>
                <a:gd name="T0" fmla="*/ 0 w 149"/>
                <a:gd name="T1" fmla="*/ 0 h 61"/>
                <a:gd name="T2" fmla="*/ 0 w 149"/>
                <a:gd name="T3" fmla="*/ 61 h 61"/>
                <a:gd name="T4" fmla="*/ 149 w 149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61">
                  <a:moveTo>
                    <a:pt x="0" y="0"/>
                  </a:moveTo>
                  <a:lnTo>
                    <a:pt x="0" y="61"/>
                  </a:lnTo>
                  <a:lnTo>
                    <a:pt x="149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Freeform 20"/>
            <p:cNvSpPr>
              <a:spLocks/>
            </p:cNvSpPr>
            <p:nvPr/>
          </p:nvSpPr>
          <p:spPr bwMode="auto">
            <a:xfrm>
              <a:off x="2292" y="538"/>
              <a:ext cx="164" cy="147"/>
            </a:xfrm>
            <a:custGeom>
              <a:avLst/>
              <a:gdLst>
                <a:gd name="T0" fmla="*/ 0 w 164"/>
                <a:gd name="T1" fmla="*/ 0 h 147"/>
                <a:gd name="T2" fmla="*/ 0 w 164"/>
                <a:gd name="T3" fmla="*/ 147 h 147"/>
                <a:gd name="T4" fmla="*/ 164 w 164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47">
                  <a:moveTo>
                    <a:pt x="0" y="0"/>
                  </a:moveTo>
                  <a:lnTo>
                    <a:pt x="0" y="147"/>
                  </a:lnTo>
                  <a:lnTo>
                    <a:pt x="164" y="1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Freeform 21"/>
            <p:cNvSpPr>
              <a:spLocks/>
            </p:cNvSpPr>
            <p:nvPr/>
          </p:nvSpPr>
          <p:spPr bwMode="auto">
            <a:xfrm>
              <a:off x="2216" y="535"/>
              <a:ext cx="76" cy="223"/>
            </a:xfrm>
            <a:custGeom>
              <a:avLst/>
              <a:gdLst>
                <a:gd name="T0" fmla="*/ 0 w 76"/>
                <a:gd name="T1" fmla="*/ 223 h 223"/>
                <a:gd name="T2" fmla="*/ 0 w 76"/>
                <a:gd name="T3" fmla="*/ 0 h 223"/>
                <a:gd name="T4" fmla="*/ 76 w 76"/>
                <a:gd name="T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223">
                  <a:moveTo>
                    <a:pt x="0" y="223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Rectangle 22"/>
            <p:cNvSpPr>
              <a:spLocks noChangeArrowheads="1"/>
            </p:cNvSpPr>
            <p:nvPr/>
          </p:nvSpPr>
          <p:spPr bwMode="auto">
            <a:xfrm>
              <a:off x="2638" y="832"/>
              <a:ext cx="119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238" name="Freeform 23"/>
            <p:cNvSpPr>
              <a:spLocks/>
            </p:cNvSpPr>
            <p:nvPr/>
          </p:nvSpPr>
          <p:spPr bwMode="auto">
            <a:xfrm>
              <a:off x="2230" y="875"/>
              <a:ext cx="405" cy="108"/>
            </a:xfrm>
            <a:custGeom>
              <a:avLst/>
              <a:gdLst>
                <a:gd name="T0" fmla="*/ 0 w 405"/>
                <a:gd name="T1" fmla="*/ 108 h 108"/>
                <a:gd name="T2" fmla="*/ 0 w 405"/>
                <a:gd name="T3" fmla="*/ 0 h 108"/>
                <a:gd name="T4" fmla="*/ 405 w 405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5" h="108">
                  <a:moveTo>
                    <a:pt x="0" y="108"/>
                  </a:moveTo>
                  <a:lnTo>
                    <a:pt x="0" y="0"/>
                  </a:lnTo>
                  <a:lnTo>
                    <a:pt x="40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Rectangle 24"/>
            <p:cNvSpPr>
              <a:spLocks noChangeArrowheads="1"/>
            </p:cNvSpPr>
            <p:nvPr/>
          </p:nvSpPr>
          <p:spPr bwMode="auto">
            <a:xfrm>
              <a:off x="2463" y="958"/>
              <a:ext cx="141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240" name="Freeform 25"/>
            <p:cNvSpPr>
              <a:spLocks/>
            </p:cNvSpPr>
            <p:nvPr/>
          </p:nvSpPr>
          <p:spPr bwMode="auto">
            <a:xfrm>
              <a:off x="2293" y="1001"/>
              <a:ext cx="167" cy="92"/>
            </a:xfrm>
            <a:custGeom>
              <a:avLst/>
              <a:gdLst>
                <a:gd name="T0" fmla="*/ 0 w 167"/>
                <a:gd name="T1" fmla="*/ 92 h 92"/>
                <a:gd name="T2" fmla="*/ 0 w 167"/>
                <a:gd name="T3" fmla="*/ 0 h 92"/>
                <a:gd name="T4" fmla="*/ 167 w 167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92">
                  <a:moveTo>
                    <a:pt x="0" y="92"/>
                  </a:moveTo>
                  <a:lnTo>
                    <a:pt x="0" y="0"/>
                  </a:lnTo>
                  <a:lnTo>
                    <a:pt x="16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Rectangle 26"/>
            <p:cNvSpPr>
              <a:spLocks noChangeArrowheads="1"/>
            </p:cNvSpPr>
            <p:nvPr/>
          </p:nvSpPr>
          <p:spPr bwMode="auto">
            <a:xfrm>
              <a:off x="2467" y="1085"/>
              <a:ext cx="119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242" name="Freeform 27"/>
            <p:cNvSpPr>
              <a:spLocks/>
            </p:cNvSpPr>
            <p:nvPr/>
          </p:nvSpPr>
          <p:spPr bwMode="auto">
            <a:xfrm>
              <a:off x="2358" y="1127"/>
              <a:ext cx="106" cy="61"/>
            </a:xfrm>
            <a:custGeom>
              <a:avLst/>
              <a:gdLst>
                <a:gd name="T0" fmla="*/ 0 w 106"/>
                <a:gd name="T1" fmla="*/ 61 h 61"/>
                <a:gd name="T2" fmla="*/ 0 w 106"/>
                <a:gd name="T3" fmla="*/ 0 h 61"/>
                <a:gd name="T4" fmla="*/ 106 w 10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61">
                  <a:moveTo>
                    <a:pt x="0" y="61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Rectangle 28"/>
            <p:cNvSpPr>
              <a:spLocks noChangeArrowheads="1"/>
            </p:cNvSpPr>
            <p:nvPr/>
          </p:nvSpPr>
          <p:spPr bwMode="auto">
            <a:xfrm>
              <a:off x="2487" y="1211"/>
              <a:ext cx="146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244" name="Freeform 29"/>
            <p:cNvSpPr>
              <a:spLocks/>
            </p:cNvSpPr>
            <p:nvPr/>
          </p:nvSpPr>
          <p:spPr bwMode="auto">
            <a:xfrm>
              <a:off x="2358" y="1193"/>
              <a:ext cx="126" cy="61"/>
            </a:xfrm>
            <a:custGeom>
              <a:avLst/>
              <a:gdLst>
                <a:gd name="T0" fmla="*/ 0 w 126"/>
                <a:gd name="T1" fmla="*/ 0 h 61"/>
                <a:gd name="T2" fmla="*/ 0 w 126"/>
                <a:gd name="T3" fmla="*/ 61 h 61"/>
                <a:gd name="T4" fmla="*/ 126 w 126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61">
                  <a:moveTo>
                    <a:pt x="0" y="0"/>
                  </a:moveTo>
                  <a:lnTo>
                    <a:pt x="0" y="61"/>
                  </a:lnTo>
                  <a:lnTo>
                    <a:pt x="126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0"/>
            <p:cNvSpPr>
              <a:spLocks/>
            </p:cNvSpPr>
            <p:nvPr/>
          </p:nvSpPr>
          <p:spPr bwMode="auto">
            <a:xfrm>
              <a:off x="2293" y="1098"/>
              <a:ext cx="65" cy="93"/>
            </a:xfrm>
            <a:custGeom>
              <a:avLst/>
              <a:gdLst>
                <a:gd name="T0" fmla="*/ 0 w 65"/>
                <a:gd name="T1" fmla="*/ 0 h 93"/>
                <a:gd name="T2" fmla="*/ 0 w 65"/>
                <a:gd name="T3" fmla="*/ 93 h 93"/>
                <a:gd name="T4" fmla="*/ 65 w 65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93">
                  <a:moveTo>
                    <a:pt x="0" y="0"/>
                  </a:moveTo>
                  <a:lnTo>
                    <a:pt x="0" y="93"/>
                  </a:lnTo>
                  <a:lnTo>
                    <a:pt x="65" y="9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Freeform 31"/>
            <p:cNvSpPr>
              <a:spLocks/>
            </p:cNvSpPr>
            <p:nvPr/>
          </p:nvSpPr>
          <p:spPr bwMode="auto">
            <a:xfrm>
              <a:off x="2230" y="988"/>
              <a:ext cx="63" cy="108"/>
            </a:xfrm>
            <a:custGeom>
              <a:avLst/>
              <a:gdLst>
                <a:gd name="T0" fmla="*/ 0 w 63"/>
                <a:gd name="T1" fmla="*/ 0 h 108"/>
                <a:gd name="T2" fmla="*/ 0 w 63"/>
                <a:gd name="T3" fmla="*/ 108 h 108"/>
                <a:gd name="T4" fmla="*/ 63 w 63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108">
                  <a:moveTo>
                    <a:pt x="0" y="0"/>
                  </a:moveTo>
                  <a:lnTo>
                    <a:pt x="0" y="108"/>
                  </a:lnTo>
                  <a:lnTo>
                    <a:pt x="63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Freeform 32"/>
            <p:cNvSpPr>
              <a:spLocks/>
            </p:cNvSpPr>
            <p:nvPr/>
          </p:nvSpPr>
          <p:spPr bwMode="auto">
            <a:xfrm>
              <a:off x="2216" y="763"/>
              <a:ext cx="14" cy="222"/>
            </a:xfrm>
            <a:custGeom>
              <a:avLst/>
              <a:gdLst>
                <a:gd name="T0" fmla="*/ 0 w 14"/>
                <a:gd name="T1" fmla="*/ 0 h 222"/>
                <a:gd name="T2" fmla="*/ 0 w 14"/>
                <a:gd name="T3" fmla="*/ 222 h 222"/>
                <a:gd name="T4" fmla="*/ 14 w 14"/>
                <a:gd name="T5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22">
                  <a:moveTo>
                    <a:pt x="0" y="0"/>
                  </a:moveTo>
                  <a:lnTo>
                    <a:pt x="0" y="222"/>
                  </a:lnTo>
                  <a:lnTo>
                    <a:pt x="14" y="22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3"/>
            <p:cNvSpPr>
              <a:spLocks/>
            </p:cNvSpPr>
            <p:nvPr/>
          </p:nvSpPr>
          <p:spPr bwMode="auto">
            <a:xfrm>
              <a:off x="2020" y="760"/>
              <a:ext cx="196" cy="307"/>
            </a:xfrm>
            <a:custGeom>
              <a:avLst/>
              <a:gdLst>
                <a:gd name="T0" fmla="*/ 0 w 196"/>
                <a:gd name="T1" fmla="*/ 307 h 307"/>
                <a:gd name="T2" fmla="*/ 0 w 196"/>
                <a:gd name="T3" fmla="*/ 0 h 307"/>
                <a:gd name="T4" fmla="*/ 196 w 196"/>
                <a:gd name="T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307">
                  <a:moveTo>
                    <a:pt x="0" y="307"/>
                  </a:moveTo>
                  <a:lnTo>
                    <a:pt x="0" y="0"/>
                  </a:lnTo>
                  <a:lnTo>
                    <a:pt x="19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Rectangle 34"/>
            <p:cNvSpPr>
              <a:spLocks noChangeArrowheads="1"/>
            </p:cNvSpPr>
            <p:nvPr/>
          </p:nvSpPr>
          <p:spPr bwMode="auto">
            <a:xfrm>
              <a:off x="2659" y="1337"/>
              <a:ext cx="96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250" name="Freeform 35"/>
            <p:cNvSpPr>
              <a:spLocks/>
            </p:cNvSpPr>
            <p:nvPr/>
          </p:nvSpPr>
          <p:spPr bwMode="auto">
            <a:xfrm>
              <a:off x="2020" y="1072"/>
              <a:ext cx="636" cy="308"/>
            </a:xfrm>
            <a:custGeom>
              <a:avLst/>
              <a:gdLst>
                <a:gd name="T0" fmla="*/ 0 w 636"/>
                <a:gd name="T1" fmla="*/ 0 h 308"/>
                <a:gd name="T2" fmla="*/ 0 w 636"/>
                <a:gd name="T3" fmla="*/ 308 h 308"/>
                <a:gd name="T4" fmla="*/ 636 w 636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6" h="308">
                  <a:moveTo>
                    <a:pt x="0" y="0"/>
                  </a:moveTo>
                  <a:lnTo>
                    <a:pt x="0" y="308"/>
                  </a:lnTo>
                  <a:lnTo>
                    <a:pt x="636" y="3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6"/>
            <p:cNvSpPr>
              <a:spLocks/>
            </p:cNvSpPr>
            <p:nvPr/>
          </p:nvSpPr>
          <p:spPr bwMode="auto">
            <a:xfrm>
              <a:off x="1887" y="1069"/>
              <a:ext cx="133" cy="331"/>
            </a:xfrm>
            <a:custGeom>
              <a:avLst/>
              <a:gdLst>
                <a:gd name="T0" fmla="*/ 0 w 133"/>
                <a:gd name="T1" fmla="*/ 331 h 331"/>
                <a:gd name="T2" fmla="*/ 0 w 133"/>
                <a:gd name="T3" fmla="*/ 0 h 331"/>
                <a:gd name="T4" fmla="*/ 133 w 133"/>
                <a:gd name="T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31">
                  <a:moveTo>
                    <a:pt x="0" y="331"/>
                  </a:move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Rectangle 37"/>
            <p:cNvSpPr>
              <a:spLocks noChangeArrowheads="1"/>
            </p:cNvSpPr>
            <p:nvPr/>
          </p:nvSpPr>
          <p:spPr bwMode="auto">
            <a:xfrm>
              <a:off x="2650" y="1463"/>
              <a:ext cx="141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253" name="Freeform 38"/>
            <p:cNvSpPr>
              <a:spLocks/>
            </p:cNvSpPr>
            <p:nvPr/>
          </p:nvSpPr>
          <p:spPr bwMode="auto">
            <a:xfrm>
              <a:off x="2010" y="1506"/>
              <a:ext cx="637" cy="226"/>
            </a:xfrm>
            <a:custGeom>
              <a:avLst/>
              <a:gdLst>
                <a:gd name="T0" fmla="*/ 0 w 637"/>
                <a:gd name="T1" fmla="*/ 226 h 226"/>
                <a:gd name="T2" fmla="*/ 0 w 637"/>
                <a:gd name="T3" fmla="*/ 0 h 226"/>
                <a:gd name="T4" fmla="*/ 637 w 637"/>
                <a:gd name="T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7" h="226">
                  <a:moveTo>
                    <a:pt x="0" y="226"/>
                  </a:moveTo>
                  <a:lnTo>
                    <a:pt x="0" y="0"/>
                  </a:lnTo>
                  <a:lnTo>
                    <a:pt x="63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4" name="Rectangle 39"/>
            <p:cNvSpPr>
              <a:spLocks noChangeArrowheads="1"/>
            </p:cNvSpPr>
            <p:nvPr/>
          </p:nvSpPr>
          <p:spPr bwMode="auto">
            <a:xfrm>
              <a:off x="2389" y="1590"/>
              <a:ext cx="170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255" name="Freeform 40"/>
            <p:cNvSpPr>
              <a:spLocks/>
            </p:cNvSpPr>
            <p:nvPr/>
          </p:nvSpPr>
          <p:spPr bwMode="auto">
            <a:xfrm>
              <a:off x="2010" y="1633"/>
              <a:ext cx="377" cy="163"/>
            </a:xfrm>
            <a:custGeom>
              <a:avLst/>
              <a:gdLst>
                <a:gd name="T0" fmla="*/ 0 w 377"/>
                <a:gd name="T1" fmla="*/ 163 h 163"/>
                <a:gd name="T2" fmla="*/ 0 w 377"/>
                <a:gd name="T3" fmla="*/ 0 h 163"/>
                <a:gd name="T4" fmla="*/ 377 w 377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163">
                  <a:moveTo>
                    <a:pt x="0" y="163"/>
                  </a:moveTo>
                  <a:lnTo>
                    <a:pt x="0" y="0"/>
                  </a:lnTo>
                  <a:lnTo>
                    <a:pt x="37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Rectangle 41"/>
            <p:cNvSpPr>
              <a:spLocks noChangeArrowheads="1"/>
            </p:cNvSpPr>
            <p:nvPr/>
          </p:nvSpPr>
          <p:spPr bwMode="auto">
            <a:xfrm>
              <a:off x="2485" y="1716"/>
              <a:ext cx="127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257" name="Freeform 42"/>
            <p:cNvSpPr>
              <a:spLocks/>
            </p:cNvSpPr>
            <p:nvPr/>
          </p:nvSpPr>
          <p:spPr bwMode="auto">
            <a:xfrm>
              <a:off x="2221" y="1759"/>
              <a:ext cx="262" cy="60"/>
            </a:xfrm>
            <a:custGeom>
              <a:avLst/>
              <a:gdLst>
                <a:gd name="T0" fmla="*/ 0 w 262"/>
                <a:gd name="T1" fmla="*/ 60 h 60"/>
                <a:gd name="T2" fmla="*/ 0 w 262"/>
                <a:gd name="T3" fmla="*/ 0 h 60"/>
                <a:gd name="T4" fmla="*/ 262 w 26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60">
                  <a:moveTo>
                    <a:pt x="0" y="60"/>
                  </a:moveTo>
                  <a:lnTo>
                    <a:pt x="0" y="0"/>
                  </a:lnTo>
                  <a:lnTo>
                    <a:pt x="26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Rectangle 43"/>
            <p:cNvSpPr>
              <a:spLocks noChangeArrowheads="1"/>
            </p:cNvSpPr>
            <p:nvPr/>
          </p:nvSpPr>
          <p:spPr bwMode="auto">
            <a:xfrm>
              <a:off x="2794" y="1842"/>
              <a:ext cx="1285" cy="1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Freeform 44"/>
            <p:cNvSpPr>
              <a:spLocks/>
            </p:cNvSpPr>
            <p:nvPr/>
          </p:nvSpPr>
          <p:spPr bwMode="auto">
            <a:xfrm>
              <a:off x="2221" y="1825"/>
              <a:ext cx="571" cy="60"/>
            </a:xfrm>
            <a:custGeom>
              <a:avLst/>
              <a:gdLst>
                <a:gd name="T0" fmla="*/ 0 w 571"/>
                <a:gd name="T1" fmla="*/ 0 h 60"/>
                <a:gd name="T2" fmla="*/ 0 w 571"/>
                <a:gd name="T3" fmla="*/ 60 h 60"/>
                <a:gd name="T4" fmla="*/ 571 w 57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1" h="60">
                  <a:moveTo>
                    <a:pt x="0" y="0"/>
                  </a:moveTo>
                  <a:lnTo>
                    <a:pt x="0" y="60"/>
                  </a:lnTo>
                  <a:lnTo>
                    <a:pt x="571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Freeform 45"/>
            <p:cNvSpPr>
              <a:spLocks/>
            </p:cNvSpPr>
            <p:nvPr/>
          </p:nvSpPr>
          <p:spPr bwMode="auto">
            <a:xfrm>
              <a:off x="2059" y="1822"/>
              <a:ext cx="162" cy="139"/>
            </a:xfrm>
            <a:custGeom>
              <a:avLst/>
              <a:gdLst>
                <a:gd name="T0" fmla="*/ 0 w 162"/>
                <a:gd name="T1" fmla="*/ 139 h 139"/>
                <a:gd name="T2" fmla="*/ 0 w 162"/>
                <a:gd name="T3" fmla="*/ 0 h 139"/>
                <a:gd name="T4" fmla="*/ 162 w 162"/>
                <a:gd name="T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139">
                  <a:moveTo>
                    <a:pt x="0" y="139"/>
                  </a:moveTo>
                  <a:lnTo>
                    <a:pt x="0" y="0"/>
                  </a:lnTo>
                  <a:lnTo>
                    <a:pt x="16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Rectangle 46"/>
            <p:cNvSpPr>
              <a:spLocks noChangeArrowheads="1"/>
            </p:cNvSpPr>
            <p:nvPr/>
          </p:nvSpPr>
          <p:spPr bwMode="auto">
            <a:xfrm>
              <a:off x="2485" y="1969"/>
              <a:ext cx="125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262" name="Freeform 47"/>
            <p:cNvSpPr>
              <a:spLocks/>
            </p:cNvSpPr>
            <p:nvPr/>
          </p:nvSpPr>
          <p:spPr bwMode="auto">
            <a:xfrm>
              <a:off x="2268" y="2011"/>
              <a:ext cx="215" cy="92"/>
            </a:xfrm>
            <a:custGeom>
              <a:avLst/>
              <a:gdLst>
                <a:gd name="T0" fmla="*/ 0 w 215"/>
                <a:gd name="T1" fmla="*/ 92 h 92"/>
                <a:gd name="T2" fmla="*/ 0 w 215"/>
                <a:gd name="T3" fmla="*/ 0 h 92"/>
                <a:gd name="T4" fmla="*/ 215 w 215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" h="92">
                  <a:moveTo>
                    <a:pt x="0" y="92"/>
                  </a:moveTo>
                  <a:lnTo>
                    <a:pt x="0" y="0"/>
                  </a:lnTo>
                  <a:lnTo>
                    <a:pt x="2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Rectangle 48"/>
            <p:cNvSpPr>
              <a:spLocks noChangeArrowheads="1"/>
            </p:cNvSpPr>
            <p:nvPr/>
          </p:nvSpPr>
          <p:spPr bwMode="auto">
            <a:xfrm>
              <a:off x="2585" y="2095"/>
              <a:ext cx="183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Geopsychrobacter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electrodiphilus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Freeform 49"/>
            <p:cNvSpPr>
              <a:spLocks/>
            </p:cNvSpPr>
            <p:nvPr/>
          </p:nvSpPr>
          <p:spPr bwMode="auto">
            <a:xfrm>
              <a:off x="2310" y="2138"/>
              <a:ext cx="273" cy="60"/>
            </a:xfrm>
            <a:custGeom>
              <a:avLst/>
              <a:gdLst>
                <a:gd name="T0" fmla="*/ 0 w 273"/>
                <a:gd name="T1" fmla="*/ 60 h 60"/>
                <a:gd name="T2" fmla="*/ 0 w 273"/>
                <a:gd name="T3" fmla="*/ 0 h 60"/>
                <a:gd name="T4" fmla="*/ 273 w 273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3" h="60">
                  <a:moveTo>
                    <a:pt x="0" y="60"/>
                  </a:moveTo>
                  <a:lnTo>
                    <a:pt x="0" y="0"/>
                  </a:lnTo>
                  <a:lnTo>
                    <a:pt x="2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Rectangle 50"/>
            <p:cNvSpPr>
              <a:spLocks noChangeArrowheads="1"/>
            </p:cNvSpPr>
            <p:nvPr/>
          </p:nvSpPr>
          <p:spPr bwMode="auto">
            <a:xfrm>
              <a:off x="2550" y="2221"/>
              <a:ext cx="128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266" name="Freeform 51"/>
            <p:cNvSpPr>
              <a:spLocks/>
            </p:cNvSpPr>
            <p:nvPr/>
          </p:nvSpPr>
          <p:spPr bwMode="auto">
            <a:xfrm>
              <a:off x="2310" y="2203"/>
              <a:ext cx="237" cy="61"/>
            </a:xfrm>
            <a:custGeom>
              <a:avLst/>
              <a:gdLst>
                <a:gd name="T0" fmla="*/ 0 w 237"/>
                <a:gd name="T1" fmla="*/ 0 h 61"/>
                <a:gd name="T2" fmla="*/ 0 w 237"/>
                <a:gd name="T3" fmla="*/ 61 h 61"/>
                <a:gd name="T4" fmla="*/ 237 w 23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" h="61">
                  <a:moveTo>
                    <a:pt x="0" y="0"/>
                  </a:moveTo>
                  <a:lnTo>
                    <a:pt x="0" y="61"/>
                  </a:lnTo>
                  <a:lnTo>
                    <a:pt x="237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Freeform 52"/>
            <p:cNvSpPr>
              <a:spLocks/>
            </p:cNvSpPr>
            <p:nvPr/>
          </p:nvSpPr>
          <p:spPr bwMode="auto">
            <a:xfrm>
              <a:off x="2268" y="2109"/>
              <a:ext cx="42" cy="92"/>
            </a:xfrm>
            <a:custGeom>
              <a:avLst/>
              <a:gdLst>
                <a:gd name="T0" fmla="*/ 0 w 42"/>
                <a:gd name="T1" fmla="*/ 0 h 92"/>
                <a:gd name="T2" fmla="*/ 0 w 42"/>
                <a:gd name="T3" fmla="*/ 92 h 92"/>
                <a:gd name="T4" fmla="*/ 42 w 42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92">
                  <a:moveTo>
                    <a:pt x="0" y="0"/>
                  </a:moveTo>
                  <a:lnTo>
                    <a:pt x="0" y="92"/>
                  </a:lnTo>
                  <a:lnTo>
                    <a:pt x="42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Freeform 53"/>
            <p:cNvSpPr>
              <a:spLocks/>
            </p:cNvSpPr>
            <p:nvPr/>
          </p:nvSpPr>
          <p:spPr bwMode="auto">
            <a:xfrm>
              <a:off x="2059" y="1967"/>
              <a:ext cx="209" cy="139"/>
            </a:xfrm>
            <a:custGeom>
              <a:avLst/>
              <a:gdLst>
                <a:gd name="T0" fmla="*/ 0 w 209"/>
                <a:gd name="T1" fmla="*/ 0 h 139"/>
                <a:gd name="T2" fmla="*/ 0 w 209"/>
                <a:gd name="T3" fmla="*/ 139 h 139"/>
                <a:gd name="T4" fmla="*/ 209 w 209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139">
                  <a:moveTo>
                    <a:pt x="0" y="0"/>
                  </a:moveTo>
                  <a:lnTo>
                    <a:pt x="0" y="139"/>
                  </a:lnTo>
                  <a:lnTo>
                    <a:pt x="209" y="13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9" name="Freeform 54"/>
            <p:cNvSpPr>
              <a:spLocks/>
            </p:cNvSpPr>
            <p:nvPr/>
          </p:nvSpPr>
          <p:spPr bwMode="auto">
            <a:xfrm>
              <a:off x="2010" y="1801"/>
              <a:ext cx="49" cy="163"/>
            </a:xfrm>
            <a:custGeom>
              <a:avLst/>
              <a:gdLst>
                <a:gd name="T0" fmla="*/ 0 w 49"/>
                <a:gd name="T1" fmla="*/ 0 h 163"/>
                <a:gd name="T2" fmla="*/ 0 w 49"/>
                <a:gd name="T3" fmla="*/ 163 h 163"/>
                <a:gd name="T4" fmla="*/ 49 w 49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63">
                  <a:moveTo>
                    <a:pt x="0" y="0"/>
                  </a:moveTo>
                  <a:lnTo>
                    <a:pt x="0" y="163"/>
                  </a:lnTo>
                  <a:lnTo>
                    <a:pt x="49" y="16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Line 55"/>
            <p:cNvSpPr>
              <a:spLocks noChangeShapeType="1"/>
            </p:cNvSpPr>
            <p:nvPr/>
          </p:nvSpPr>
          <p:spPr bwMode="auto">
            <a:xfrm>
              <a:off x="2010" y="1738"/>
              <a:ext cx="0" cy="226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Freeform 56"/>
            <p:cNvSpPr>
              <a:spLocks/>
            </p:cNvSpPr>
            <p:nvPr/>
          </p:nvSpPr>
          <p:spPr bwMode="auto">
            <a:xfrm>
              <a:off x="1887" y="1405"/>
              <a:ext cx="123" cy="330"/>
            </a:xfrm>
            <a:custGeom>
              <a:avLst/>
              <a:gdLst>
                <a:gd name="T0" fmla="*/ 0 w 123"/>
                <a:gd name="T1" fmla="*/ 0 h 330"/>
                <a:gd name="T2" fmla="*/ 0 w 123"/>
                <a:gd name="T3" fmla="*/ 330 h 330"/>
                <a:gd name="T4" fmla="*/ 123 w 123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330">
                  <a:moveTo>
                    <a:pt x="0" y="0"/>
                  </a:moveTo>
                  <a:lnTo>
                    <a:pt x="0" y="330"/>
                  </a:lnTo>
                  <a:lnTo>
                    <a:pt x="123" y="33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Freeform 57"/>
            <p:cNvSpPr>
              <a:spLocks/>
            </p:cNvSpPr>
            <p:nvPr/>
          </p:nvSpPr>
          <p:spPr bwMode="auto">
            <a:xfrm>
              <a:off x="1856" y="1402"/>
              <a:ext cx="31" cy="491"/>
            </a:xfrm>
            <a:custGeom>
              <a:avLst/>
              <a:gdLst>
                <a:gd name="T0" fmla="*/ 0 w 31"/>
                <a:gd name="T1" fmla="*/ 491 h 491"/>
                <a:gd name="T2" fmla="*/ 0 w 31"/>
                <a:gd name="T3" fmla="*/ 0 h 491"/>
                <a:gd name="T4" fmla="*/ 31 w 31"/>
                <a:gd name="T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491">
                  <a:moveTo>
                    <a:pt x="0" y="491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Rectangle 58"/>
            <p:cNvSpPr>
              <a:spLocks noChangeArrowheads="1"/>
            </p:cNvSpPr>
            <p:nvPr/>
          </p:nvSpPr>
          <p:spPr bwMode="auto">
            <a:xfrm>
              <a:off x="2580" y="2347"/>
              <a:ext cx="147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Freeform 59"/>
            <p:cNvSpPr>
              <a:spLocks/>
            </p:cNvSpPr>
            <p:nvPr/>
          </p:nvSpPr>
          <p:spPr bwMode="auto">
            <a:xfrm>
              <a:off x="1856" y="1898"/>
              <a:ext cx="721" cy="492"/>
            </a:xfrm>
            <a:custGeom>
              <a:avLst/>
              <a:gdLst>
                <a:gd name="T0" fmla="*/ 0 w 721"/>
                <a:gd name="T1" fmla="*/ 0 h 492"/>
                <a:gd name="T2" fmla="*/ 0 w 721"/>
                <a:gd name="T3" fmla="*/ 492 h 492"/>
                <a:gd name="T4" fmla="*/ 721 w 721"/>
                <a:gd name="T5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1" h="492">
                  <a:moveTo>
                    <a:pt x="0" y="0"/>
                  </a:moveTo>
                  <a:lnTo>
                    <a:pt x="0" y="492"/>
                  </a:lnTo>
                  <a:lnTo>
                    <a:pt x="721" y="4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Rectangle 60"/>
            <p:cNvSpPr>
              <a:spLocks noChangeArrowheads="1"/>
            </p:cNvSpPr>
            <p:nvPr/>
          </p:nvSpPr>
          <p:spPr bwMode="auto">
            <a:xfrm>
              <a:off x="2823" y="2474"/>
              <a:ext cx="181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Desulfobacterium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autotrophicum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Freeform 61"/>
            <p:cNvSpPr>
              <a:spLocks/>
            </p:cNvSpPr>
            <p:nvPr/>
          </p:nvSpPr>
          <p:spPr bwMode="auto">
            <a:xfrm>
              <a:off x="2400" y="2517"/>
              <a:ext cx="421" cy="92"/>
            </a:xfrm>
            <a:custGeom>
              <a:avLst/>
              <a:gdLst>
                <a:gd name="T0" fmla="*/ 0 w 421"/>
                <a:gd name="T1" fmla="*/ 92 h 92"/>
                <a:gd name="T2" fmla="*/ 0 w 421"/>
                <a:gd name="T3" fmla="*/ 0 h 92"/>
                <a:gd name="T4" fmla="*/ 421 w 421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1" h="92">
                  <a:moveTo>
                    <a:pt x="0" y="92"/>
                  </a:moveTo>
                  <a:lnTo>
                    <a:pt x="0" y="0"/>
                  </a:lnTo>
                  <a:lnTo>
                    <a:pt x="42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Rectangle 62"/>
            <p:cNvSpPr>
              <a:spLocks noChangeArrowheads="1"/>
            </p:cNvSpPr>
            <p:nvPr/>
          </p:nvSpPr>
          <p:spPr bwMode="auto">
            <a:xfrm>
              <a:off x="2943" y="2600"/>
              <a:ext cx="133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278" name="Freeform 63"/>
            <p:cNvSpPr>
              <a:spLocks/>
            </p:cNvSpPr>
            <p:nvPr/>
          </p:nvSpPr>
          <p:spPr bwMode="auto">
            <a:xfrm>
              <a:off x="2909" y="2643"/>
              <a:ext cx="32" cy="60"/>
            </a:xfrm>
            <a:custGeom>
              <a:avLst/>
              <a:gdLst>
                <a:gd name="T0" fmla="*/ 0 w 32"/>
                <a:gd name="T1" fmla="*/ 60 h 60"/>
                <a:gd name="T2" fmla="*/ 0 w 32"/>
                <a:gd name="T3" fmla="*/ 0 h 60"/>
                <a:gd name="T4" fmla="*/ 32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0" y="60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Rectangle 64"/>
            <p:cNvSpPr>
              <a:spLocks noChangeArrowheads="1"/>
            </p:cNvSpPr>
            <p:nvPr/>
          </p:nvSpPr>
          <p:spPr bwMode="auto">
            <a:xfrm>
              <a:off x="2943" y="2726"/>
              <a:ext cx="127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280" name="Freeform 65"/>
            <p:cNvSpPr>
              <a:spLocks/>
            </p:cNvSpPr>
            <p:nvPr/>
          </p:nvSpPr>
          <p:spPr bwMode="auto">
            <a:xfrm>
              <a:off x="2909" y="2709"/>
              <a:ext cx="32" cy="60"/>
            </a:xfrm>
            <a:custGeom>
              <a:avLst/>
              <a:gdLst>
                <a:gd name="T0" fmla="*/ 0 w 32"/>
                <a:gd name="T1" fmla="*/ 0 h 60"/>
                <a:gd name="T2" fmla="*/ 0 w 32"/>
                <a:gd name="T3" fmla="*/ 60 h 60"/>
                <a:gd name="T4" fmla="*/ 32 w 3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0" y="0"/>
                  </a:moveTo>
                  <a:lnTo>
                    <a:pt x="0" y="60"/>
                  </a:lnTo>
                  <a:lnTo>
                    <a:pt x="32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Freeform 66"/>
            <p:cNvSpPr>
              <a:spLocks/>
            </p:cNvSpPr>
            <p:nvPr/>
          </p:nvSpPr>
          <p:spPr bwMode="auto">
            <a:xfrm>
              <a:off x="2400" y="2614"/>
              <a:ext cx="509" cy="92"/>
            </a:xfrm>
            <a:custGeom>
              <a:avLst/>
              <a:gdLst>
                <a:gd name="T0" fmla="*/ 0 w 509"/>
                <a:gd name="T1" fmla="*/ 0 h 92"/>
                <a:gd name="T2" fmla="*/ 0 w 509"/>
                <a:gd name="T3" fmla="*/ 92 h 92"/>
                <a:gd name="T4" fmla="*/ 509 w 509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9" h="92">
                  <a:moveTo>
                    <a:pt x="0" y="0"/>
                  </a:moveTo>
                  <a:lnTo>
                    <a:pt x="0" y="92"/>
                  </a:lnTo>
                  <a:lnTo>
                    <a:pt x="509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Freeform 67"/>
            <p:cNvSpPr>
              <a:spLocks/>
            </p:cNvSpPr>
            <p:nvPr/>
          </p:nvSpPr>
          <p:spPr bwMode="auto">
            <a:xfrm>
              <a:off x="1856" y="2009"/>
              <a:ext cx="544" cy="602"/>
            </a:xfrm>
            <a:custGeom>
              <a:avLst/>
              <a:gdLst>
                <a:gd name="T0" fmla="*/ 0 w 544"/>
                <a:gd name="T1" fmla="*/ 0 h 602"/>
                <a:gd name="T2" fmla="*/ 0 w 544"/>
                <a:gd name="T3" fmla="*/ 602 h 602"/>
                <a:gd name="T4" fmla="*/ 544 w 544"/>
                <a:gd name="T5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602">
                  <a:moveTo>
                    <a:pt x="0" y="0"/>
                  </a:moveTo>
                  <a:lnTo>
                    <a:pt x="0" y="602"/>
                  </a:lnTo>
                  <a:lnTo>
                    <a:pt x="544" y="6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Line 68"/>
            <p:cNvSpPr>
              <a:spLocks noChangeShapeType="1"/>
            </p:cNvSpPr>
            <p:nvPr/>
          </p:nvSpPr>
          <p:spPr bwMode="auto">
            <a:xfrm>
              <a:off x="1856" y="1402"/>
              <a:ext cx="0" cy="60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4" name="Freeform 69"/>
            <p:cNvSpPr>
              <a:spLocks/>
            </p:cNvSpPr>
            <p:nvPr/>
          </p:nvSpPr>
          <p:spPr bwMode="auto">
            <a:xfrm>
              <a:off x="1676" y="2006"/>
              <a:ext cx="180" cy="489"/>
            </a:xfrm>
            <a:custGeom>
              <a:avLst/>
              <a:gdLst>
                <a:gd name="T0" fmla="*/ 0 w 180"/>
                <a:gd name="T1" fmla="*/ 489 h 489"/>
                <a:gd name="T2" fmla="*/ 0 w 180"/>
                <a:gd name="T3" fmla="*/ 0 h 489"/>
                <a:gd name="T4" fmla="*/ 180 w 180"/>
                <a:gd name="T5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489">
                  <a:moveTo>
                    <a:pt x="0" y="489"/>
                  </a:moveTo>
                  <a:lnTo>
                    <a:pt x="0" y="0"/>
                  </a:lnTo>
                  <a:lnTo>
                    <a:pt x="18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Rectangle 70"/>
            <p:cNvSpPr>
              <a:spLocks noChangeArrowheads="1"/>
            </p:cNvSpPr>
            <p:nvPr/>
          </p:nvSpPr>
          <p:spPr bwMode="auto">
            <a:xfrm>
              <a:off x="3001" y="2853"/>
              <a:ext cx="150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286" name="Freeform 71"/>
            <p:cNvSpPr>
              <a:spLocks/>
            </p:cNvSpPr>
            <p:nvPr/>
          </p:nvSpPr>
          <p:spPr bwMode="auto">
            <a:xfrm>
              <a:off x="1833" y="2895"/>
              <a:ext cx="1165" cy="92"/>
            </a:xfrm>
            <a:custGeom>
              <a:avLst/>
              <a:gdLst>
                <a:gd name="T0" fmla="*/ 0 w 1165"/>
                <a:gd name="T1" fmla="*/ 92 h 92"/>
                <a:gd name="T2" fmla="*/ 0 w 1165"/>
                <a:gd name="T3" fmla="*/ 0 h 92"/>
                <a:gd name="T4" fmla="*/ 1165 w 1165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5" h="92">
                  <a:moveTo>
                    <a:pt x="0" y="92"/>
                  </a:moveTo>
                  <a:lnTo>
                    <a:pt x="0" y="0"/>
                  </a:lnTo>
                  <a:lnTo>
                    <a:pt x="116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Rectangle 72"/>
            <p:cNvSpPr>
              <a:spLocks noChangeArrowheads="1"/>
            </p:cNvSpPr>
            <p:nvPr/>
          </p:nvSpPr>
          <p:spPr bwMode="auto">
            <a:xfrm>
              <a:off x="2944" y="2979"/>
              <a:ext cx="86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288" name="Freeform 73"/>
            <p:cNvSpPr>
              <a:spLocks/>
            </p:cNvSpPr>
            <p:nvPr/>
          </p:nvSpPr>
          <p:spPr bwMode="auto">
            <a:xfrm>
              <a:off x="2591" y="3022"/>
              <a:ext cx="351" cy="60"/>
            </a:xfrm>
            <a:custGeom>
              <a:avLst/>
              <a:gdLst>
                <a:gd name="T0" fmla="*/ 0 w 351"/>
                <a:gd name="T1" fmla="*/ 60 h 60"/>
                <a:gd name="T2" fmla="*/ 0 w 351"/>
                <a:gd name="T3" fmla="*/ 0 h 60"/>
                <a:gd name="T4" fmla="*/ 351 w 351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1" h="60">
                  <a:moveTo>
                    <a:pt x="0" y="60"/>
                  </a:moveTo>
                  <a:lnTo>
                    <a:pt x="0" y="0"/>
                  </a:lnTo>
                  <a:lnTo>
                    <a:pt x="35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Rectangle 74"/>
            <p:cNvSpPr>
              <a:spLocks noChangeArrowheads="1"/>
            </p:cNvSpPr>
            <p:nvPr/>
          </p:nvSpPr>
          <p:spPr bwMode="auto">
            <a:xfrm>
              <a:off x="3097" y="3105"/>
              <a:ext cx="95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290" name="Freeform 75"/>
            <p:cNvSpPr>
              <a:spLocks/>
            </p:cNvSpPr>
            <p:nvPr/>
          </p:nvSpPr>
          <p:spPr bwMode="auto">
            <a:xfrm>
              <a:off x="2591" y="3087"/>
              <a:ext cx="503" cy="61"/>
            </a:xfrm>
            <a:custGeom>
              <a:avLst/>
              <a:gdLst>
                <a:gd name="T0" fmla="*/ 0 w 503"/>
                <a:gd name="T1" fmla="*/ 0 h 61"/>
                <a:gd name="T2" fmla="*/ 0 w 503"/>
                <a:gd name="T3" fmla="*/ 61 h 61"/>
                <a:gd name="T4" fmla="*/ 503 w 50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3" h="61">
                  <a:moveTo>
                    <a:pt x="0" y="0"/>
                  </a:moveTo>
                  <a:lnTo>
                    <a:pt x="0" y="61"/>
                  </a:lnTo>
                  <a:lnTo>
                    <a:pt x="503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Freeform 76"/>
            <p:cNvSpPr>
              <a:spLocks/>
            </p:cNvSpPr>
            <p:nvPr/>
          </p:nvSpPr>
          <p:spPr bwMode="auto">
            <a:xfrm>
              <a:off x="1833" y="2993"/>
              <a:ext cx="758" cy="92"/>
            </a:xfrm>
            <a:custGeom>
              <a:avLst/>
              <a:gdLst>
                <a:gd name="T0" fmla="*/ 0 w 758"/>
                <a:gd name="T1" fmla="*/ 0 h 92"/>
                <a:gd name="T2" fmla="*/ 0 w 758"/>
                <a:gd name="T3" fmla="*/ 92 h 92"/>
                <a:gd name="T4" fmla="*/ 758 w 758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8" h="92">
                  <a:moveTo>
                    <a:pt x="0" y="0"/>
                  </a:moveTo>
                  <a:lnTo>
                    <a:pt x="0" y="92"/>
                  </a:lnTo>
                  <a:lnTo>
                    <a:pt x="758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Freeform 77"/>
            <p:cNvSpPr>
              <a:spLocks/>
            </p:cNvSpPr>
            <p:nvPr/>
          </p:nvSpPr>
          <p:spPr bwMode="auto">
            <a:xfrm>
              <a:off x="1676" y="2501"/>
              <a:ext cx="157" cy="489"/>
            </a:xfrm>
            <a:custGeom>
              <a:avLst/>
              <a:gdLst>
                <a:gd name="T0" fmla="*/ 0 w 157"/>
                <a:gd name="T1" fmla="*/ 0 h 489"/>
                <a:gd name="T2" fmla="*/ 0 w 157"/>
                <a:gd name="T3" fmla="*/ 489 h 489"/>
                <a:gd name="T4" fmla="*/ 157 w 157"/>
                <a:gd name="T5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489">
                  <a:moveTo>
                    <a:pt x="0" y="0"/>
                  </a:moveTo>
                  <a:lnTo>
                    <a:pt x="0" y="489"/>
                  </a:lnTo>
                  <a:lnTo>
                    <a:pt x="157" y="4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Freeform 78"/>
            <p:cNvSpPr>
              <a:spLocks/>
            </p:cNvSpPr>
            <p:nvPr/>
          </p:nvSpPr>
          <p:spPr bwMode="auto">
            <a:xfrm>
              <a:off x="1349" y="2498"/>
              <a:ext cx="327" cy="447"/>
            </a:xfrm>
            <a:custGeom>
              <a:avLst/>
              <a:gdLst>
                <a:gd name="T0" fmla="*/ 0 w 327"/>
                <a:gd name="T1" fmla="*/ 447 h 447"/>
                <a:gd name="T2" fmla="*/ 0 w 327"/>
                <a:gd name="T3" fmla="*/ 0 h 447"/>
                <a:gd name="T4" fmla="*/ 327 w 327"/>
                <a:gd name="T5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7" h="447">
                  <a:moveTo>
                    <a:pt x="0" y="447"/>
                  </a:moveTo>
                  <a:lnTo>
                    <a:pt x="0" y="0"/>
                  </a:lnTo>
                  <a:lnTo>
                    <a:pt x="3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Rectangle 79"/>
            <p:cNvSpPr>
              <a:spLocks noChangeArrowheads="1"/>
            </p:cNvSpPr>
            <p:nvPr/>
          </p:nvSpPr>
          <p:spPr bwMode="auto">
            <a:xfrm>
              <a:off x="2887" y="3231"/>
              <a:ext cx="101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Freeform 80"/>
            <p:cNvSpPr>
              <a:spLocks/>
            </p:cNvSpPr>
            <p:nvPr/>
          </p:nvSpPr>
          <p:spPr bwMode="auto">
            <a:xfrm>
              <a:off x="1580" y="3274"/>
              <a:ext cx="1304" cy="121"/>
            </a:xfrm>
            <a:custGeom>
              <a:avLst/>
              <a:gdLst>
                <a:gd name="T0" fmla="*/ 0 w 1304"/>
                <a:gd name="T1" fmla="*/ 121 h 121"/>
                <a:gd name="T2" fmla="*/ 0 w 1304"/>
                <a:gd name="T3" fmla="*/ 0 h 121"/>
                <a:gd name="T4" fmla="*/ 1304 w 1304"/>
                <a:gd name="T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4" h="121">
                  <a:moveTo>
                    <a:pt x="0" y="121"/>
                  </a:moveTo>
                  <a:lnTo>
                    <a:pt x="0" y="0"/>
                  </a:lnTo>
                  <a:lnTo>
                    <a:pt x="130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Rectangle 81"/>
            <p:cNvSpPr>
              <a:spLocks noChangeArrowheads="1"/>
            </p:cNvSpPr>
            <p:nvPr/>
          </p:nvSpPr>
          <p:spPr bwMode="auto">
            <a:xfrm>
              <a:off x="3012" y="3358"/>
              <a:ext cx="115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Freeform 82"/>
            <p:cNvSpPr>
              <a:spLocks/>
            </p:cNvSpPr>
            <p:nvPr/>
          </p:nvSpPr>
          <p:spPr bwMode="auto">
            <a:xfrm>
              <a:off x="2314" y="3401"/>
              <a:ext cx="695" cy="119"/>
            </a:xfrm>
            <a:custGeom>
              <a:avLst/>
              <a:gdLst>
                <a:gd name="T0" fmla="*/ 0 w 695"/>
                <a:gd name="T1" fmla="*/ 119 h 119"/>
                <a:gd name="T2" fmla="*/ 0 w 695"/>
                <a:gd name="T3" fmla="*/ 0 h 119"/>
                <a:gd name="T4" fmla="*/ 695 w 695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5" h="119">
                  <a:moveTo>
                    <a:pt x="0" y="119"/>
                  </a:moveTo>
                  <a:lnTo>
                    <a:pt x="0" y="0"/>
                  </a:lnTo>
                  <a:lnTo>
                    <a:pt x="69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Rectangle 83"/>
            <p:cNvSpPr>
              <a:spLocks noChangeArrowheads="1"/>
            </p:cNvSpPr>
            <p:nvPr/>
          </p:nvSpPr>
          <p:spPr bwMode="auto">
            <a:xfrm>
              <a:off x="3815" y="3484"/>
              <a:ext cx="83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Freeform 84"/>
            <p:cNvSpPr>
              <a:spLocks/>
            </p:cNvSpPr>
            <p:nvPr/>
          </p:nvSpPr>
          <p:spPr bwMode="auto">
            <a:xfrm>
              <a:off x="2564" y="3527"/>
              <a:ext cx="1249" cy="116"/>
            </a:xfrm>
            <a:custGeom>
              <a:avLst/>
              <a:gdLst>
                <a:gd name="T0" fmla="*/ 0 w 1249"/>
                <a:gd name="T1" fmla="*/ 116 h 116"/>
                <a:gd name="T2" fmla="*/ 0 w 1249"/>
                <a:gd name="T3" fmla="*/ 0 h 116"/>
                <a:gd name="T4" fmla="*/ 1249 w 1249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9" h="116">
                  <a:moveTo>
                    <a:pt x="0" y="116"/>
                  </a:moveTo>
                  <a:lnTo>
                    <a:pt x="0" y="0"/>
                  </a:lnTo>
                  <a:lnTo>
                    <a:pt x="124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Rectangle 85"/>
            <p:cNvSpPr>
              <a:spLocks noChangeArrowheads="1"/>
            </p:cNvSpPr>
            <p:nvPr/>
          </p:nvSpPr>
          <p:spPr bwMode="auto">
            <a:xfrm>
              <a:off x="3415" y="3610"/>
              <a:ext cx="129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Freeform 86"/>
            <p:cNvSpPr>
              <a:spLocks/>
            </p:cNvSpPr>
            <p:nvPr/>
          </p:nvSpPr>
          <p:spPr bwMode="auto">
            <a:xfrm>
              <a:off x="2800" y="3653"/>
              <a:ext cx="613" cy="108"/>
            </a:xfrm>
            <a:custGeom>
              <a:avLst/>
              <a:gdLst>
                <a:gd name="T0" fmla="*/ 0 w 613"/>
                <a:gd name="T1" fmla="*/ 108 h 108"/>
                <a:gd name="T2" fmla="*/ 0 w 613"/>
                <a:gd name="T3" fmla="*/ 0 h 108"/>
                <a:gd name="T4" fmla="*/ 613 w 613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3" h="108">
                  <a:moveTo>
                    <a:pt x="0" y="108"/>
                  </a:moveTo>
                  <a:lnTo>
                    <a:pt x="0" y="0"/>
                  </a:lnTo>
                  <a:lnTo>
                    <a:pt x="61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Rectangle 87"/>
            <p:cNvSpPr>
              <a:spLocks noChangeArrowheads="1"/>
            </p:cNvSpPr>
            <p:nvPr/>
          </p:nvSpPr>
          <p:spPr bwMode="auto">
            <a:xfrm>
              <a:off x="3217" y="3737"/>
              <a:ext cx="127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303" name="Freeform 88"/>
            <p:cNvSpPr>
              <a:spLocks/>
            </p:cNvSpPr>
            <p:nvPr/>
          </p:nvSpPr>
          <p:spPr bwMode="auto">
            <a:xfrm>
              <a:off x="3122" y="3779"/>
              <a:ext cx="92" cy="92"/>
            </a:xfrm>
            <a:custGeom>
              <a:avLst/>
              <a:gdLst>
                <a:gd name="T0" fmla="*/ 0 w 92"/>
                <a:gd name="T1" fmla="*/ 92 h 92"/>
                <a:gd name="T2" fmla="*/ 0 w 92"/>
                <a:gd name="T3" fmla="*/ 0 h 92"/>
                <a:gd name="T4" fmla="*/ 92 w 9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92">
                  <a:moveTo>
                    <a:pt x="0" y="92"/>
                  </a:moveTo>
                  <a:lnTo>
                    <a:pt x="0" y="0"/>
                  </a:lnTo>
                  <a:lnTo>
                    <a:pt x="9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4" name="Rectangle 89"/>
            <p:cNvSpPr>
              <a:spLocks noChangeArrowheads="1"/>
            </p:cNvSpPr>
            <p:nvPr/>
          </p:nvSpPr>
          <p:spPr bwMode="auto">
            <a:xfrm>
              <a:off x="3255" y="3863"/>
              <a:ext cx="102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305" name="Freeform 90"/>
            <p:cNvSpPr>
              <a:spLocks/>
            </p:cNvSpPr>
            <p:nvPr/>
          </p:nvSpPr>
          <p:spPr bwMode="auto">
            <a:xfrm>
              <a:off x="3146" y="3906"/>
              <a:ext cx="106" cy="60"/>
            </a:xfrm>
            <a:custGeom>
              <a:avLst/>
              <a:gdLst>
                <a:gd name="T0" fmla="*/ 0 w 106"/>
                <a:gd name="T1" fmla="*/ 60 h 60"/>
                <a:gd name="T2" fmla="*/ 0 w 106"/>
                <a:gd name="T3" fmla="*/ 0 h 60"/>
                <a:gd name="T4" fmla="*/ 106 w 10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60">
                  <a:moveTo>
                    <a:pt x="0" y="60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6" name="Rectangle 91"/>
            <p:cNvSpPr>
              <a:spLocks noChangeArrowheads="1"/>
            </p:cNvSpPr>
            <p:nvPr/>
          </p:nvSpPr>
          <p:spPr bwMode="auto">
            <a:xfrm>
              <a:off x="3239" y="3989"/>
              <a:ext cx="116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307" name="Freeform 92"/>
            <p:cNvSpPr>
              <a:spLocks/>
            </p:cNvSpPr>
            <p:nvPr/>
          </p:nvSpPr>
          <p:spPr bwMode="auto">
            <a:xfrm>
              <a:off x="3146" y="3971"/>
              <a:ext cx="91" cy="61"/>
            </a:xfrm>
            <a:custGeom>
              <a:avLst/>
              <a:gdLst>
                <a:gd name="T0" fmla="*/ 0 w 91"/>
                <a:gd name="T1" fmla="*/ 0 h 61"/>
                <a:gd name="T2" fmla="*/ 0 w 91"/>
                <a:gd name="T3" fmla="*/ 61 h 61"/>
                <a:gd name="T4" fmla="*/ 91 w 91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61">
                  <a:moveTo>
                    <a:pt x="0" y="0"/>
                  </a:moveTo>
                  <a:lnTo>
                    <a:pt x="0" y="61"/>
                  </a:lnTo>
                  <a:lnTo>
                    <a:pt x="91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Freeform 93"/>
            <p:cNvSpPr>
              <a:spLocks/>
            </p:cNvSpPr>
            <p:nvPr/>
          </p:nvSpPr>
          <p:spPr bwMode="auto">
            <a:xfrm>
              <a:off x="3122" y="3877"/>
              <a:ext cx="24" cy="92"/>
            </a:xfrm>
            <a:custGeom>
              <a:avLst/>
              <a:gdLst>
                <a:gd name="T0" fmla="*/ 0 w 24"/>
                <a:gd name="T1" fmla="*/ 0 h 92"/>
                <a:gd name="T2" fmla="*/ 0 w 24"/>
                <a:gd name="T3" fmla="*/ 92 h 92"/>
                <a:gd name="T4" fmla="*/ 24 w 24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92">
                  <a:moveTo>
                    <a:pt x="0" y="0"/>
                  </a:moveTo>
                  <a:lnTo>
                    <a:pt x="0" y="92"/>
                  </a:lnTo>
                  <a:lnTo>
                    <a:pt x="24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Freeform 94"/>
            <p:cNvSpPr>
              <a:spLocks/>
            </p:cNvSpPr>
            <p:nvPr/>
          </p:nvSpPr>
          <p:spPr bwMode="auto">
            <a:xfrm>
              <a:off x="2800" y="3766"/>
              <a:ext cx="322" cy="108"/>
            </a:xfrm>
            <a:custGeom>
              <a:avLst/>
              <a:gdLst>
                <a:gd name="T0" fmla="*/ 0 w 322"/>
                <a:gd name="T1" fmla="*/ 0 h 108"/>
                <a:gd name="T2" fmla="*/ 0 w 322"/>
                <a:gd name="T3" fmla="*/ 108 h 108"/>
                <a:gd name="T4" fmla="*/ 322 w 322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108">
                  <a:moveTo>
                    <a:pt x="0" y="0"/>
                  </a:moveTo>
                  <a:lnTo>
                    <a:pt x="0" y="108"/>
                  </a:lnTo>
                  <a:lnTo>
                    <a:pt x="322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Freeform 95"/>
            <p:cNvSpPr>
              <a:spLocks/>
            </p:cNvSpPr>
            <p:nvPr/>
          </p:nvSpPr>
          <p:spPr bwMode="auto">
            <a:xfrm>
              <a:off x="2564" y="3648"/>
              <a:ext cx="236" cy="116"/>
            </a:xfrm>
            <a:custGeom>
              <a:avLst/>
              <a:gdLst>
                <a:gd name="T0" fmla="*/ 0 w 236"/>
                <a:gd name="T1" fmla="*/ 0 h 116"/>
                <a:gd name="T2" fmla="*/ 0 w 236"/>
                <a:gd name="T3" fmla="*/ 116 h 116"/>
                <a:gd name="T4" fmla="*/ 236 w 23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116">
                  <a:moveTo>
                    <a:pt x="0" y="0"/>
                  </a:moveTo>
                  <a:lnTo>
                    <a:pt x="0" y="116"/>
                  </a:lnTo>
                  <a:lnTo>
                    <a:pt x="236" y="1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Freeform 96"/>
            <p:cNvSpPr>
              <a:spLocks/>
            </p:cNvSpPr>
            <p:nvPr/>
          </p:nvSpPr>
          <p:spPr bwMode="auto">
            <a:xfrm>
              <a:off x="2314" y="3525"/>
              <a:ext cx="250" cy="120"/>
            </a:xfrm>
            <a:custGeom>
              <a:avLst/>
              <a:gdLst>
                <a:gd name="T0" fmla="*/ 0 w 250"/>
                <a:gd name="T1" fmla="*/ 0 h 120"/>
                <a:gd name="T2" fmla="*/ 0 w 250"/>
                <a:gd name="T3" fmla="*/ 120 h 120"/>
                <a:gd name="T4" fmla="*/ 250 w 250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0" h="120">
                  <a:moveTo>
                    <a:pt x="0" y="0"/>
                  </a:moveTo>
                  <a:lnTo>
                    <a:pt x="0" y="120"/>
                  </a:lnTo>
                  <a:lnTo>
                    <a:pt x="250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Freeform 97"/>
            <p:cNvSpPr>
              <a:spLocks/>
            </p:cNvSpPr>
            <p:nvPr/>
          </p:nvSpPr>
          <p:spPr bwMode="auto">
            <a:xfrm>
              <a:off x="1580" y="3401"/>
              <a:ext cx="734" cy="122"/>
            </a:xfrm>
            <a:custGeom>
              <a:avLst/>
              <a:gdLst>
                <a:gd name="T0" fmla="*/ 0 w 734"/>
                <a:gd name="T1" fmla="*/ 0 h 122"/>
                <a:gd name="T2" fmla="*/ 0 w 734"/>
                <a:gd name="T3" fmla="*/ 122 h 122"/>
                <a:gd name="T4" fmla="*/ 734 w 7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4" h="122">
                  <a:moveTo>
                    <a:pt x="0" y="0"/>
                  </a:moveTo>
                  <a:lnTo>
                    <a:pt x="0" y="122"/>
                  </a:lnTo>
                  <a:lnTo>
                    <a:pt x="734" y="12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Freeform 98"/>
            <p:cNvSpPr>
              <a:spLocks/>
            </p:cNvSpPr>
            <p:nvPr/>
          </p:nvSpPr>
          <p:spPr bwMode="auto">
            <a:xfrm>
              <a:off x="1349" y="2951"/>
              <a:ext cx="231" cy="447"/>
            </a:xfrm>
            <a:custGeom>
              <a:avLst/>
              <a:gdLst>
                <a:gd name="T0" fmla="*/ 0 w 231"/>
                <a:gd name="T1" fmla="*/ 0 h 447"/>
                <a:gd name="T2" fmla="*/ 0 w 231"/>
                <a:gd name="T3" fmla="*/ 447 h 447"/>
                <a:gd name="T4" fmla="*/ 231 w 231"/>
                <a:gd name="T5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447">
                  <a:moveTo>
                    <a:pt x="0" y="0"/>
                  </a:moveTo>
                  <a:lnTo>
                    <a:pt x="0" y="447"/>
                  </a:lnTo>
                  <a:lnTo>
                    <a:pt x="231" y="4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Line 99"/>
            <p:cNvSpPr>
              <a:spLocks noChangeShapeType="1"/>
            </p:cNvSpPr>
            <p:nvPr/>
          </p:nvSpPr>
          <p:spPr bwMode="auto">
            <a:xfrm>
              <a:off x="1770" y="4210"/>
              <a:ext cx="268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Line 100"/>
            <p:cNvSpPr>
              <a:spLocks noChangeShapeType="1"/>
            </p:cNvSpPr>
            <p:nvPr/>
          </p:nvSpPr>
          <p:spPr bwMode="auto">
            <a:xfrm>
              <a:off x="1759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Line 101"/>
            <p:cNvSpPr>
              <a:spLocks noChangeShapeType="1"/>
            </p:cNvSpPr>
            <p:nvPr/>
          </p:nvSpPr>
          <p:spPr bwMode="auto">
            <a:xfrm>
              <a:off x="2056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Rectangle 102"/>
            <p:cNvSpPr>
              <a:spLocks noChangeArrowheads="1"/>
            </p:cNvSpPr>
            <p:nvPr/>
          </p:nvSpPr>
          <p:spPr bwMode="auto">
            <a:xfrm>
              <a:off x="1864" y="4236"/>
              <a:ext cx="15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8" name="TextBox 317"/>
          <p:cNvSpPr txBox="1"/>
          <p:nvPr/>
        </p:nvSpPr>
        <p:spPr>
          <a:xfrm>
            <a:off x="7309586" y="1290864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pilD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9" name="Group 318"/>
          <p:cNvGrpSpPr>
            <a:grpSpLocks noChangeAspect="1"/>
          </p:cNvGrpSpPr>
          <p:nvPr/>
        </p:nvGrpSpPr>
        <p:grpSpPr bwMode="auto">
          <a:xfrm>
            <a:off x="11064473" y="1139710"/>
            <a:ext cx="3605347" cy="6049673"/>
            <a:chOff x="1452" y="0"/>
            <a:chExt cx="3231" cy="4347"/>
          </a:xfrm>
        </p:grpSpPr>
        <p:sp>
          <p:nvSpPr>
            <p:cNvPr id="3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52" y="0"/>
              <a:ext cx="285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Rectangle 5"/>
            <p:cNvSpPr>
              <a:spLocks noChangeArrowheads="1"/>
            </p:cNvSpPr>
            <p:nvPr/>
          </p:nvSpPr>
          <p:spPr bwMode="auto">
            <a:xfrm>
              <a:off x="2772" y="70"/>
              <a:ext cx="106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322" name="Freeform 6"/>
            <p:cNvSpPr>
              <a:spLocks/>
            </p:cNvSpPr>
            <p:nvPr/>
          </p:nvSpPr>
          <p:spPr bwMode="auto">
            <a:xfrm>
              <a:off x="2766" y="111"/>
              <a:ext cx="3" cy="57"/>
            </a:xfrm>
            <a:custGeom>
              <a:avLst/>
              <a:gdLst>
                <a:gd name="T0" fmla="*/ 0 w 3"/>
                <a:gd name="T1" fmla="*/ 57 h 57"/>
                <a:gd name="T2" fmla="*/ 0 w 3"/>
                <a:gd name="T3" fmla="*/ 0 h 57"/>
                <a:gd name="T4" fmla="*/ 3 w 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7">
                  <a:moveTo>
                    <a:pt x="0" y="57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Rectangle 7"/>
            <p:cNvSpPr>
              <a:spLocks noChangeArrowheads="1"/>
            </p:cNvSpPr>
            <p:nvPr/>
          </p:nvSpPr>
          <p:spPr bwMode="auto">
            <a:xfrm>
              <a:off x="2768" y="189"/>
              <a:ext cx="118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324" name="Freeform 8"/>
            <p:cNvSpPr>
              <a:spLocks/>
            </p:cNvSpPr>
            <p:nvPr/>
          </p:nvSpPr>
          <p:spPr bwMode="auto">
            <a:xfrm>
              <a:off x="2766" y="173"/>
              <a:ext cx="0" cy="57"/>
            </a:xfrm>
            <a:custGeom>
              <a:avLst/>
              <a:gdLst>
                <a:gd name="T0" fmla="*/ 0 h 57"/>
                <a:gd name="T1" fmla="*/ 57 h 57"/>
                <a:gd name="T2" fmla="*/ 57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  <a:lnTo>
                    <a:pt x="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Rectangle 9"/>
            <p:cNvSpPr>
              <a:spLocks noChangeArrowheads="1"/>
            </p:cNvSpPr>
            <p:nvPr/>
          </p:nvSpPr>
          <p:spPr bwMode="auto">
            <a:xfrm>
              <a:off x="2768" y="309"/>
              <a:ext cx="9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326" name="Freeform 10"/>
            <p:cNvSpPr>
              <a:spLocks/>
            </p:cNvSpPr>
            <p:nvPr/>
          </p:nvSpPr>
          <p:spPr bwMode="auto">
            <a:xfrm>
              <a:off x="2766" y="232"/>
              <a:ext cx="0" cy="117"/>
            </a:xfrm>
            <a:custGeom>
              <a:avLst/>
              <a:gdLst>
                <a:gd name="T0" fmla="*/ 0 h 117"/>
                <a:gd name="T1" fmla="*/ 117 h 117"/>
                <a:gd name="T2" fmla="*/ 117 h 1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7">
                  <a:moveTo>
                    <a:pt x="0" y="0"/>
                  </a:moveTo>
                  <a:lnTo>
                    <a:pt x="0" y="117"/>
                  </a:lnTo>
                  <a:lnTo>
                    <a:pt x="0" y="11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Line 11"/>
            <p:cNvSpPr>
              <a:spLocks noChangeShapeType="1"/>
            </p:cNvSpPr>
            <p:nvPr/>
          </p:nvSpPr>
          <p:spPr bwMode="auto">
            <a:xfrm>
              <a:off x="2766" y="111"/>
              <a:ext cx="0" cy="116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Freeform 12"/>
            <p:cNvSpPr>
              <a:spLocks/>
            </p:cNvSpPr>
            <p:nvPr/>
          </p:nvSpPr>
          <p:spPr bwMode="auto">
            <a:xfrm>
              <a:off x="2733" y="230"/>
              <a:ext cx="33" cy="117"/>
            </a:xfrm>
            <a:custGeom>
              <a:avLst/>
              <a:gdLst>
                <a:gd name="T0" fmla="*/ 0 w 33"/>
                <a:gd name="T1" fmla="*/ 117 h 117"/>
                <a:gd name="T2" fmla="*/ 0 w 33"/>
                <a:gd name="T3" fmla="*/ 0 h 117"/>
                <a:gd name="T4" fmla="*/ 33 w 33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17">
                  <a:moveTo>
                    <a:pt x="0" y="117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Rectangle 13"/>
            <p:cNvSpPr>
              <a:spLocks noChangeArrowheads="1"/>
            </p:cNvSpPr>
            <p:nvPr/>
          </p:nvSpPr>
          <p:spPr bwMode="auto">
            <a:xfrm>
              <a:off x="2746" y="428"/>
              <a:ext cx="9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330" name="Freeform 14"/>
            <p:cNvSpPr>
              <a:spLocks/>
            </p:cNvSpPr>
            <p:nvPr/>
          </p:nvSpPr>
          <p:spPr bwMode="auto">
            <a:xfrm>
              <a:off x="2733" y="352"/>
              <a:ext cx="10" cy="117"/>
            </a:xfrm>
            <a:custGeom>
              <a:avLst/>
              <a:gdLst>
                <a:gd name="T0" fmla="*/ 0 w 10"/>
                <a:gd name="T1" fmla="*/ 0 h 117"/>
                <a:gd name="T2" fmla="*/ 0 w 10"/>
                <a:gd name="T3" fmla="*/ 117 h 117"/>
                <a:gd name="T4" fmla="*/ 10 w 10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7">
                  <a:moveTo>
                    <a:pt x="0" y="0"/>
                  </a:moveTo>
                  <a:lnTo>
                    <a:pt x="0" y="117"/>
                  </a:lnTo>
                  <a:lnTo>
                    <a:pt x="10" y="11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Freeform 15"/>
            <p:cNvSpPr>
              <a:spLocks/>
            </p:cNvSpPr>
            <p:nvPr/>
          </p:nvSpPr>
          <p:spPr bwMode="auto">
            <a:xfrm>
              <a:off x="2667" y="349"/>
              <a:ext cx="66" cy="162"/>
            </a:xfrm>
            <a:custGeom>
              <a:avLst/>
              <a:gdLst>
                <a:gd name="T0" fmla="*/ 0 w 66"/>
                <a:gd name="T1" fmla="*/ 162 h 162"/>
                <a:gd name="T2" fmla="*/ 0 w 66"/>
                <a:gd name="T3" fmla="*/ 0 h 162"/>
                <a:gd name="T4" fmla="*/ 66 w 66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2">
                  <a:moveTo>
                    <a:pt x="0" y="162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Rectangle 16"/>
            <p:cNvSpPr>
              <a:spLocks noChangeArrowheads="1"/>
            </p:cNvSpPr>
            <p:nvPr/>
          </p:nvSpPr>
          <p:spPr bwMode="auto">
            <a:xfrm>
              <a:off x="2797" y="547"/>
              <a:ext cx="110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333" name="Freeform 17"/>
            <p:cNvSpPr>
              <a:spLocks/>
            </p:cNvSpPr>
            <p:nvPr/>
          </p:nvSpPr>
          <p:spPr bwMode="auto">
            <a:xfrm>
              <a:off x="2682" y="588"/>
              <a:ext cx="112" cy="87"/>
            </a:xfrm>
            <a:custGeom>
              <a:avLst/>
              <a:gdLst>
                <a:gd name="T0" fmla="*/ 0 w 112"/>
                <a:gd name="T1" fmla="*/ 87 h 87"/>
                <a:gd name="T2" fmla="*/ 0 w 112"/>
                <a:gd name="T3" fmla="*/ 0 h 87"/>
                <a:gd name="T4" fmla="*/ 112 w 112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87">
                  <a:moveTo>
                    <a:pt x="0" y="87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Rectangle 18"/>
            <p:cNvSpPr>
              <a:spLocks noChangeArrowheads="1"/>
            </p:cNvSpPr>
            <p:nvPr/>
          </p:nvSpPr>
          <p:spPr bwMode="auto">
            <a:xfrm>
              <a:off x="2828" y="666"/>
              <a:ext cx="945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Freeform 19"/>
            <p:cNvSpPr>
              <a:spLocks/>
            </p:cNvSpPr>
            <p:nvPr/>
          </p:nvSpPr>
          <p:spPr bwMode="auto">
            <a:xfrm>
              <a:off x="2712" y="707"/>
              <a:ext cx="113" cy="57"/>
            </a:xfrm>
            <a:custGeom>
              <a:avLst/>
              <a:gdLst>
                <a:gd name="T0" fmla="*/ 0 w 113"/>
                <a:gd name="T1" fmla="*/ 57 h 57"/>
                <a:gd name="T2" fmla="*/ 0 w 113"/>
                <a:gd name="T3" fmla="*/ 0 h 57"/>
                <a:gd name="T4" fmla="*/ 113 w 11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57">
                  <a:moveTo>
                    <a:pt x="0" y="57"/>
                  </a:moveTo>
                  <a:lnTo>
                    <a:pt x="0" y="0"/>
                  </a:lnTo>
                  <a:lnTo>
                    <a:pt x="11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Rectangle 20"/>
            <p:cNvSpPr>
              <a:spLocks noChangeArrowheads="1"/>
            </p:cNvSpPr>
            <p:nvPr/>
          </p:nvSpPr>
          <p:spPr bwMode="auto">
            <a:xfrm>
              <a:off x="2747" y="786"/>
              <a:ext cx="1310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uraniireducens</a:t>
              </a:r>
            </a:p>
          </p:txBody>
        </p:sp>
        <p:sp>
          <p:nvSpPr>
            <p:cNvPr id="337" name="Freeform 21"/>
            <p:cNvSpPr>
              <a:spLocks/>
            </p:cNvSpPr>
            <p:nvPr/>
          </p:nvSpPr>
          <p:spPr bwMode="auto">
            <a:xfrm>
              <a:off x="2712" y="769"/>
              <a:ext cx="32" cy="57"/>
            </a:xfrm>
            <a:custGeom>
              <a:avLst/>
              <a:gdLst>
                <a:gd name="T0" fmla="*/ 0 w 32"/>
                <a:gd name="T1" fmla="*/ 0 h 57"/>
                <a:gd name="T2" fmla="*/ 0 w 32"/>
                <a:gd name="T3" fmla="*/ 57 h 57"/>
                <a:gd name="T4" fmla="*/ 32 w 32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57">
                  <a:moveTo>
                    <a:pt x="0" y="0"/>
                  </a:moveTo>
                  <a:lnTo>
                    <a:pt x="0" y="57"/>
                  </a:lnTo>
                  <a:lnTo>
                    <a:pt x="32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8" name="Freeform 22"/>
            <p:cNvSpPr>
              <a:spLocks/>
            </p:cNvSpPr>
            <p:nvPr/>
          </p:nvSpPr>
          <p:spPr bwMode="auto">
            <a:xfrm>
              <a:off x="2682" y="680"/>
              <a:ext cx="30" cy="87"/>
            </a:xfrm>
            <a:custGeom>
              <a:avLst/>
              <a:gdLst>
                <a:gd name="T0" fmla="*/ 0 w 30"/>
                <a:gd name="T1" fmla="*/ 0 h 87"/>
                <a:gd name="T2" fmla="*/ 0 w 30"/>
                <a:gd name="T3" fmla="*/ 87 h 87"/>
                <a:gd name="T4" fmla="*/ 30 w 30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87">
                  <a:moveTo>
                    <a:pt x="0" y="0"/>
                  </a:moveTo>
                  <a:lnTo>
                    <a:pt x="0" y="87"/>
                  </a:lnTo>
                  <a:lnTo>
                    <a:pt x="30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9" name="Freeform 23"/>
            <p:cNvSpPr>
              <a:spLocks/>
            </p:cNvSpPr>
            <p:nvPr/>
          </p:nvSpPr>
          <p:spPr bwMode="auto">
            <a:xfrm>
              <a:off x="2667" y="516"/>
              <a:ext cx="15" cy="161"/>
            </a:xfrm>
            <a:custGeom>
              <a:avLst/>
              <a:gdLst>
                <a:gd name="T0" fmla="*/ 0 w 15"/>
                <a:gd name="T1" fmla="*/ 0 h 161"/>
                <a:gd name="T2" fmla="*/ 0 w 15"/>
                <a:gd name="T3" fmla="*/ 161 h 161"/>
                <a:gd name="T4" fmla="*/ 15 w 15"/>
                <a:gd name="T5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61">
                  <a:moveTo>
                    <a:pt x="0" y="0"/>
                  </a:moveTo>
                  <a:lnTo>
                    <a:pt x="0" y="161"/>
                  </a:lnTo>
                  <a:lnTo>
                    <a:pt x="15" y="1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Freeform 24"/>
            <p:cNvSpPr>
              <a:spLocks/>
            </p:cNvSpPr>
            <p:nvPr/>
          </p:nvSpPr>
          <p:spPr bwMode="auto">
            <a:xfrm>
              <a:off x="2639" y="513"/>
              <a:ext cx="28" cy="244"/>
            </a:xfrm>
            <a:custGeom>
              <a:avLst/>
              <a:gdLst>
                <a:gd name="T0" fmla="*/ 0 w 28"/>
                <a:gd name="T1" fmla="*/ 244 h 244"/>
                <a:gd name="T2" fmla="*/ 0 w 28"/>
                <a:gd name="T3" fmla="*/ 0 h 244"/>
                <a:gd name="T4" fmla="*/ 28 w 28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44">
                  <a:moveTo>
                    <a:pt x="0" y="244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Rectangle 25"/>
            <p:cNvSpPr>
              <a:spLocks noChangeArrowheads="1"/>
            </p:cNvSpPr>
            <p:nvPr/>
          </p:nvSpPr>
          <p:spPr bwMode="auto">
            <a:xfrm>
              <a:off x="2722" y="905"/>
              <a:ext cx="135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342" name="Freeform 26"/>
            <p:cNvSpPr>
              <a:spLocks/>
            </p:cNvSpPr>
            <p:nvPr/>
          </p:nvSpPr>
          <p:spPr bwMode="auto">
            <a:xfrm>
              <a:off x="2659" y="946"/>
              <a:ext cx="61" cy="57"/>
            </a:xfrm>
            <a:custGeom>
              <a:avLst/>
              <a:gdLst>
                <a:gd name="T0" fmla="*/ 0 w 61"/>
                <a:gd name="T1" fmla="*/ 57 h 57"/>
                <a:gd name="T2" fmla="*/ 0 w 61"/>
                <a:gd name="T3" fmla="*/ 0 h 57"/>
                <a:gd name="T4" fmla="*/ 61 w 61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57">
                  <a:moveTo>
                    <a:pt x="0" y="57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Rectangle 27"/>
            <p:cNvSpPr>
              <a:spLocks noChangeArrowheads="1"/>
            </p:cNvSpPr>
            <p:nvPr/>
          </p:nvSpPr>
          <p:spPr bwMode="auto">
            <a:xfrm>
              <a:off x="2693" y="1024"/>
              <a:ext cx="130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344" name="Freeform 28"/>
            <p:cNvSpPr>
              <a:spLocks/>
            </p:cNvSpPr>
            <p:nvPr/>
          </p:nvSpPr>
          <p:spPr bwMode="auto">
            <a:xfrm>
              <a:off x="2659" y="1008"/>
              <a:ext cx="32" cy="57"/>
            </a:xfrm>
            <a:custGeom>
              <a:avLst/>
              <a:gdLst>
                <a:gd name="T0" fmla="*/ 0 w 32"/>
                <a:gd name="T1" fmla="*/ 0 h 57"/>
                <a:gd name="T2" fmla="*/ 0 w 32"/>
                <a:gd name="T3" fmla="*/ 57 h 57"/>
                <a:gd name="T4" fmla="*/ 32 w 32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57">
                  <a:moveTo>
                    <a:pt x="0" y="0"/>
                  </a:moveTo>
                  <a:lnTo>
                    <a:pt x="0" y="57"/>
                  </a:lnTo>
                  <a:lnTo>
                    <a:pt x="32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Freeform 29"/>
            <p:cNvSpPr>
              <a:spLocks/>
            </p:cNvSpPr>
            <p:nvPr/>
          </p:nvSpPr>
          <p:spPr bwMode="auto">
            <a:xfrm>
              <a:off x="2639" y="762"/>
              <a:ext cx="20" cy="243"/>
            </a:xfrm>
            <a:custGeom>
              <a:avLst/>
              <a:gdLst>
                <a:gd name="T0" fmla="*/ 0 w 20"/>
                <a:gd name="T1" fmla="*/ 0 h 243"/>
                <a:gd name="T2" fmla="*/ 0 w 20"/>
                <a:gd name="T3" fmla="*/ 243 h 243"/>
                <a:gd name="T4" fmla="*/ 20 w 20"/>
                <a:gd name="T5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43">
                  <a:moveTo>
                    <a:pt x="0" y="0"/>
                  </a:moveTo>
                  <a:lnTo>
                    <a:pt x="0" y="243"/>
                  </a:lnTo>
                  <a:lnTo>
                    <a:pt x="20" y="2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Freeform 30"/>
            <p:cNvSpPr>
              <a:spLocks/>
            </p:cNvSpPr>
            <p:nvPr/>
          </p:nvSpPr>
          <p:spPr bwMode="auto">
            <a:xfrm>
              <a:off x="2608" y="759"/>
              <a:ext cx="31" cy="210"/>
            </a:xfrm>
            <a:custGeom>
              <a:avLst/>
              <a:gdLst>
                <a:gd name="T0" fmla="*/ 0 w 31"/>
                <a:gd name="T1" fmla="*/ 210 h 210"/>
                <a:gd name="T2" fmla="*/ 0 w 31"/>
                <a:gd name="T3" fmla="*/ 0 h 210"/>
                <a:gd name="T4" fmla="*/ 31 w 31"/>
                <a:gd name="T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10">
                  <a:moveTo>
                    <a:pt x="0" y="210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Rectangle 31"/>
            <p:cNvSpPr>
              <a:spLocks noChangeArrowheads="1"/>
            </p:cNvSpPr>
            <p:nvPr/>
          </p:nvSpPr>
          <p:spPr bwMode="auto">
            <a:xfrm>
              <a:off x="2644" y="1144"/>
              <a:ext cx="109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348" name="Freeform 32"/>
            <p:cNvSpPr>
              <a:spLocks/>
            </p:cNvSpPr>
            <p:nvPr/>
          </p:nvSpPr>
          <p:spPr bwMode="auto">
            <a:xfrm>
              <a:off x="2608" y="974"/>
              <a:ext cx="33" cy="210"/>
            </a:xfrm>
            <a:custGeom>
              <a:avLst/>
              <a:gdLst>
                <a:gd name="T0" fmla="*/ 0 w 33"/>
                <a:gd name="T1" fmla="*/ 0 h 210"/>
                <a:gd name="T2" fmla="*/ 0 w 33"/>
                <a:gd name="T3" fmla="*/ 210 h 210"/>
                <a:gd name="T4" fmla="*/ 33 w 33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10">
                  <a:moveTo>
                    <a:pt x="0" y="0"/>
                  </a:moveTo>
                  <a:lnTo>
                    <a:pt x="0" y="210"/>
                  </a:lnTo>
                  <a:lnTo>
                    <a:pt x="33" y="21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Freeform 33"/>
            <p:cNvSpPr>
              <a:spLocks/>
            </p:cNvSpPr>
            <p:nvPr/>
          </p:nvSpPr>
          <p:spPr bwMode="auto">
            <a:xfrm>
              <a:off x="2560" y="972"/>
              <a:ext cx="48" cy="163"/>
            </a:xfrm>
            <a:custGeom>
              <a:avLst/>
              <a:gdLst>
                <a:gd name="T0" fmla="*/ 0 w 48"/>
                <a:gd name="T1" fmla="*/ 163 h 163"/>
                <a:gd name="T2" fmla="*/ 0 w 48"/>
                <a:gd name="T3" fmla="*/ 0 h 163"/>
                <a:gd name="T4" fmla="*/ 48 w 48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63">
                  <a:moveTo>
                    <a:pt x="0" y="163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Rectangle 34"/>
            <p:cNvSpPr>
              <a:spLocks noChangeArrowheads="1"/>
            </p:cNvSpPr>
            <p:nvPr/>
          </p:nvSpPr>
          <p:spPr bwMode="auto">
            <a:xfrm>
              <a:off x="2713" y="1263"/>
              <a:ext cx="88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351" name="Freeform 35"/>
            <p:cNvSpPr>
              <a:spLocks/>
            </p:cNvSpPr>
            <p:nvPr/>
          </p:nvSpPr>
          <p:spPr bwMode="auto">
            <a:xfrm>
              <a:off x="2560" y="1140"/>
              <a:ext cx="151" cy="164"/>
            </a:xfrm>
            <a:custGeom>
              <a:avLst/>
              <a:gdLst>
                <a:gd name="T0" fmla="*/ 0 w 151"/>
                <a:gd name="T1" fmla="*/ 0 h 164"/>
                <a:gd name="T2" fmla="*/ 0 w 151"/>
                <a:gd name="T3" fmla="*/ 164 h 164"/>
                <a:gd name="T4" fmla="*/ 151 w 151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64">
                  <a:moveTo>
                    <a:pt x="0" y="0"/>
                  </a:moveTo>
                  <a:lnTo>
                    <a:pt x="0" y="164"/>
                  </a:lnTo>
                  <a:lnTo>
                    <a:pt x="151" y="16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Freeform 36"/>
            <p:cNvSpPr>
              <a:spLocks/>
            </p:cNvSpPr>
            <p:nvPr/>
          </p:nvSpPr>
          <p:spPr bwMode="auto">
            <a:xfrm>
              <a:off x="2514" y="1137"/>
              <a:ext cx="46" cy="141"/>
            </a:xfrm>
            <a:custGeom>
              <a:avLst/>
              <a:gdLst>
                <a:gd name="T0" fmla="*/ 0 w 46"/>
                <a:gd name="T1" fmla="*/ 141 h 141"/>
                <a:gd name="T2" fmla="*/ 0 w 46"/>
                <a:gd name="T3" fmla="*/ 0 h 141"/>
                <a:gd name="T4" fmla="*/ 46 w 46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41">
                  <a:moveTo>
                    <a:pt x="0" y="141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Rectangle 37"/>
            <p:cNvSpPr>
              <a:spLocks noChangeArrowheads="1"/>
            </p:cNvSpPr>
            <p:nvPr/>
          </p:nvSpPr>
          <p:spPr bwMode="auto">
            <a:xfrm>
              <a:off x="2742" y="1382"/>
              <a:ext cx="95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</a:p>
          </p:txBody>
        </p:sp>
        <p:sp>
          <p:nvSpPr>
            <p:cNvPr id="354" name="Freeform 38"/>
            <p:cNvSpPr>
              <a:spLocks/>
            </p:cNvSpPr>
            <p:nvPr/>
          </p:nvSpPr>
          <p:spPr bwMode="auto">
            <a:xfrm>
              <a:off x="2514" y="1283"/>
              <a:ext cx="225" cy="140"/>
            </a:xfrm>
            <a:custGeom>
              <a:avLst/>
              <a:gdLst>
                <a:gd name="T0" fmla="*/ 0 w 225"/>
                <a:gd name="T1" fmla="*/ 0 h 140"/>
                <a:gd name="T2" fmla="*/ 0 w 225"/>
                <a:gd name="T3" fmla="*/ 140 h 140"/>
                <a:gd name="T4" fmla="*/ 225 w 225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5" h="140">
                  <a:moveTo>
                    <a:pt x="0" y="0"/>
                  </a:moveTo>
                  <a:lnTo>
                    <a:pt x="0" y="140"/>
                  </a:lnTo>
                  <a:lnTo>
                    <a:pt x="225" y="14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Freeform 39"/>
            <p:cNvSpPr>
              <a:spLocks/>
            </p:cNvSpPr>
            <p:nvPr/>
          </p:nvSpPr>
          <p:spPr bwMode="auto">
            <a:xfrm>
              <a:off x="2481" y="1280"/>
              <a:ext cx="33" cy="198"/>
            </a:xfrm>
            <a:custGeom>
              <a:avLst/>
              <a:gdLst>
                <a:gd name="T0" fmla="*/ 0 w 33"/>
                <a:gd name="T1" fmla="*/ 198 h 198"/>
                <a:gd name="T2" fmla="*/ 0 w 33"/>
                <a:gd name="T3" fmla="*/ 0 h 198"/>
                <a:gd name="T4" fmla="*/ 33 w 33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8">
                  <a:moveTo>
                    <a:pt x="0" y="198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Rectangle 40"/>
            <p:cNvSpPr>
              <a:spLocks noChangeArrowheads="1"/>
            </p:cNvSpPr>
            <p:nvPr/>
          </p:nvSpPr>
          <p:spPr bwMode="auto">
            <a:xfrm>
              <a:off x="2593" y="1502"/>
              <a:ext cx="117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357" name="Freeform 41"/>
            <p:cNvSpPr>
              <a:spLocks/>
            </p:cNvSpPr>
            <p:nvPr/>
          </p:nvSpPr>
          <p:spPr bwMode="auto">
            <a:xfrm>
              <a:off x="2518" y="1542"/>
              <a:ext cx="72" cy="136"/>
            </a:xfrm>
            <a:custGeom>
              <a:avLst/>
              <a:gdLst>
                <a:gd name="T0" fmla="*/ 0 w 72"/>
                <a:gd name="T1" fmla="*/ 136 h 136"/>
                <a:gd name="T2" fmla="*/ 0 w 72"/>
                <a:gd name="T3" fmla="*/ 0 h 136"/>
                <a:gd name="T4" fmla="*/ 72 w 72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36">
                  <a:moveTo>
                    <a:pt x="0" y="136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Rectangle 42"/>
            <p:cNvSpPr>
              <a:spLocks noChangeArrowheads="1"/>
            </p:cNvSpPr>
            <p:nvPr/>
          </p:nvSpPr>
          <p:spPr bwMode="auto">
            <a:xfrm>
              <a:off x="2640" y="1621"/>
              <a:ext cx="15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359" name="Freeform 43"/>
            <p:cNvSpPr>
              <a:spLocks/>
            </p:cNvSpPr>
            <p:nvPr/>
          </p:nvSpPr>
          <p:spPr bwMode="auto">
            <a:xfrm>
              <a:off x="2525" y="1662"/>
              <a:ext cx="112" cy="154"/>
            </a:xfrm>
            <a:custGeom>
              <a:avLst/>
              <a:gdLst>
                <a:gd name="T0" fmla="*/ 0 w 112"/>
                <a:gd name="T1" fmla="*/ 154 h 154"/>
                <a:gd name="T2" fmla="*/ 0 w 112"/>
                <a:gd name="T3" fmla="*/ 0 h 154"/>
                <a:gd name="T4" fmla="*/ 112 w 112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154">
                  <a:moveTo>
                    <a:pt x="0" y="154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0" name="Rectangle 44"/>
            <p:cNvSpPr>
              <a:spLocks noChangeArrowheads="1"/>
            </p:cNvSpPr>
            <p:nvPr/>
          </p:nvSpPr>
          <p:spPr bwMode="auto">
            <a:xfrm>
              <a:off x="2808" y="1740"/>
              <a:ext cx="130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361" name="Freeform 45"/>
            <p:cNvSpPr>
              <a:spLocks/>
            </p:cNvSpPr>
            <p:nvPr/>
          </p:nvSpPr>
          <p:spPr bwMode="auto">
            <a:xfrm>
              <a:off x="2562" y="1781"/>
              <a:ext cx="243" cy="57"/>
            </a:xfrm>
            <a:custGeom>
              <a:avLst/>
              <a:gdLst>
                <a:gd name="T0" fmla="*/ 0 w 243"/>
                <a:gd name="T1" fmla="*/ 57 h 57"/>
                <a:gd name="T2" fmla="*/ 0 w 243"/>
                <a:gd name="T3" fmla="*/ 0 h 57"/>
                <a:gd name="T4" fmla="*/ 243 w 24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57">
                  <a:moveTo>
                    <a:pt x="0" y="57"/>
                  </a:moveTo>
                  <a:lnTo>
                    <a:pt x="0" y="0"/>
                  </a:lnTo>
                  <a:lnTo>
                    <a:pt x="24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2" name="Rectangle 46"/>
            <p:cNvSpPr>
              <a:spLocks noChangeArrowheads="1"/>
            </p:cNvSpPr>
            <p:nvPr/>
          </p:nvSpPr>
          <p:spPr bwMode="auto">
            <a:xfrm>
              <a:off x="2708" y="1860"/>
              <a:ext cx="1182" cy="1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3" name="Freeform 47"/>
            <p:cNvSpPr>
              <a:spLocks/>
            </p:cNvSpPr>
            <p:nvPr/>
          </p:nvSpPr>
          <p:spPr bwMode="auto">
            <a:xfrm>
              <a:off x="2562" y="1843"/>
              <a:ext cx="144" cy="57"/>
            </a:xfrm>
            <a:custGeom>
              <a:avLst/>
              <a:gdLst>
                <a:gd name="T0" fmla="*/ 0 w 144"/>
                <a:gd name="T1" fmla="*/ 0 h 57"/>
                <a:gd name="T2" fmla="*/ 0 w 144"/>
                <a:gd name="T3" fmla="*/ 57 h 57"/>
                <a:gd name="T4" fmla="*/ 144 w 14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57">
                  <a:moveTo>
                    <a:pt x="0" y="0"/>
                  </a:moveTo>
                  <a:lnTo>
                    <a:pt x="0" y="57"/>
                  </a:lnTo>
                  <a:lnTo>
                    <a:pt x="14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4" name="Freeform 48"/>
            <p:cNvSpPr>
              <a:spLocks/>
            </p:cNvSpPr>
            <p:nvPr/>
          </p:nvSpPr>
          <p:spPr bwMode="auto">
            <a:xfrm>
              <a:off x="2550" y="1841"/>
              <a:ext cx="12" cy="131"/>
            </a:xfrm>
            <a:custGeom>
              <a:avLst/>
              <a:gdLst>
                <a:gd name="T0" fmla="*/ 0 w 12"/>
                <a:gd name="T1" fmla="*/ 131 h 131"/>
                <a:gd name="T2" fmla="*/ 0 w 12"/>
                <a:gd name="T3" fmla="*/ 0 h 131"/>
                <a:gd name="T4" fmla="*/ 12 w 12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31">
                  <a:moveTo>
                    <a:pt x="0" y="131"/>
                  </a:move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5" name="Rectangle 49"/>
            <p:cNvSpPr>
              <a:spLocks noChangeArrowheads="1"/>
            </p:cNvSpPr>
            <p:nvPr/>
          </p:nvSpPr>
          <p:spPr bwMode="auto">
            <a:xfrm>
              <a:off x="2720" y="1979"/>
              <a:ext cx="118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366" name="Freeform 50"/>
            <p:cNvSpPr>
              <a:spLocks/>
            </p:cNvSpPr>
            <p:nvPr/>
          </p:nvSpPr>
          <p:spPr bwMode="auto">
            <a:xfrm>
              <a:off x="2674" y="2020"/>
              <a:ext cx="43" cy="87"/>
            </a:xfrm>
            <a:custGeom>
              <a:avLst/>
              <a:gdLst>
                <a:gd name="T0" fmla="*/ 0 w 43"/>
                <a:gd name="T1" fmla="*/ 87 h 87"/>
                <a:gd name="T2" fmla="*/ 0 w 43"/>
                <a:gd name="T3" fmla="*/ 0 h 87"/>
                <a:gd name="T4" fmla="*/ 43 w 43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87">
                  <a:moveTo>
                    <a:pt x="0" y="87"/>
                  </a:move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Rectangle 51"/>
            <p:cNvSpPr>
              <a:spLocks noChangeArrowheads="1"/>
            </p:cNvSpPr>
            <p:nvPr/>
          </p:nvSpPr>
          <p:spPr bwMode="auto">
            <a:xfrm>
              <a:off x="2763" y="2098"/>
              <a:ext cx="16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368" name="Freeform 52"/>
            <p:cNvSpPr>
              <a:spLocks/>
            </p:cNvSpPr>
            <p:nvPr/>
          </p:nvSpPr>
          <p:spPr bwMode="auto">
            <a:xfrm>
              <a:off x="2687" y="2139"/>
              <a:ext cx="74" cy="57"/>
            </a:xfrm>
            <a:custGeom>
              <a:avLst/>
              <a:gdLst>
                <a:gd name="T0" fmla="*/ 0 w 74"/>
                <a:gd name="T1" fmla="*/ 57 h 57"/>
                <a:gd name="T2" fmla="*/ 0 w 74"/>
                <a:gd name="T3" fmla="*/ 0 h 57"/>
                <a:gd name="T4" fmla="*/ 74 w 74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57">
                  <a:moveTo>
                    <a:pt x="0" y="57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9" name="Rectangle 53"/>
            <p:cNvSpPr>
              <a:spLocks noChangeArrowheads="1"/>
            </p:cNvSpPr>
            <p:nvPr/>
          </p:nvSpPr>
          <p:spPr bwMode="auto">
            <a:xfrm>
              <a:off x="2757" y="2217"/>
              <a:ext cx="115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0" name="Freeform 54"/>
            <p:cNvSpPr>
              <a:spLocks/>
            </p:cNvSpPr>
            <p:nvPr/>
          </p:nvSpPr>
          <p:spPr bwMode="auto">
            <a:xfrm>
              <a:off x="2687" y="2201"/>
              <a:ext cx="67" cy="57"/>
            </a:xfrm>
            <a:custGeom>
              <a:avLst/>
              <a:gdLst>
                <a:gd name="T0" fmla="*/ 0 w 67"/>
                <a:gd name="T1" fmla="*/ 0 h 57"/>
                <a:gd name="T2" fmla="*/ 0 w 67"/>
                <a:gd name="T3" fmla="*/ 57 h 57"/>
                <a:gd name="T4" fmla="*/ 67 w 6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7">
                  <a:moveTo>
                    <a:pt x="0" y="0"/>
                  </a:moveTo>
                  <a:lnTo>
                    <a:pt x="0" y="57"/>
                  </a:lnTo>
                  <a:lnTo>
                    <a:pt x="6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1" name="Freeform 55"/>
            <p:cNvSpPr>
              <a:spLocks/>
            </p:cNvSpPr>
            <p:nvPr/>
          </p:nvSpPr>
          <p:spPr bwMode="auto">
            <a:xfrm>
              <a:off x="2674" y="2112"/>
              <a:ext cx="13" cy="87"/>
            </a:xfrm>
            <a:custGeom>
              <a:avLst/>
              <a:gdLst>
                <a:gd name="T0" fmla="*/ 0 w 13"/>
                <a:gd name="T1" fmla="*/ 0 h 87"/>
                <a:gd name="T2" fmla="*/ 0 w 13"/>
                <a:gd name="T3" fmla="*/ 87 h 87"/>
                <a:gd name="T4" fmla="*/ 13 w 13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7">
                  <a:moveTo>
                    <a:pt x="0" y="0"/>
                  </a:moveTo>
                  <a:lnTo>
                    <a:pt x="0" y="87"/>
                  </a:lnTo>
                  <a:lnTo>
                    <a:pt x="13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2" name="Freeform 56"/>
            <p:cNvSpPr>
              <a:spLocks/>
            </p:cNvSpPr>
            <p:nvPr/>
          </p:nvSpPr>
          <p:spPr bwMode="auto">
            <a:xfrm>
              <a:off x="2550" y="1977"/>
              <a:ext cx="124" cy="132"/>
            </a:xfrm>
            <a:custGeom>
              <a:avLst/>
              <a:gdLst>
                <a:gd name="T0" fmla="*/ 0 w 124"/>
                <a:gd name="T1" fmla="*/ 0 h 132"/>
                <a:gd name="T2" fmla="*/ 0 w 124"/>
                <a:gd name="T3" fmla="*/ 132 h 132"/>
                <a:gd name="T4" fmla="*/ 124 w 124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132">
                  <a:moveTo>
                    <a:pt x="0" y="0"/>
                  </a:moveTo>
                  <a:lnTo>
                    <a:pt x="0" y="132"/>
                  </a:lnTo>
                  <a:lnTo>
                    <a:pt x="124" y="1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3" name="Freeform 57"/>
            <p:cNvSpPr>
              <a:spLocks/>
            </p:cNvSpPr>
            <p:nvPr/>
          </p:nvSpPr>
          <p:spPr bwMode="auto">
            <a:xfrm>
              <a:off x="2525" y="1821"/>
              <a:ext cx="25" cy="154"/>
            </a:xfrm>
            <a:custGeom>
              <a:avLst/>
              <a:gdLst>
                <a:gd name="T0" fmla="*/ 0 w 25"/>
                <a:gd name="T1" fmla="*/ 0 h 154"/>
                <a:gd name="T2" fmla="*/ 0 w 25"/>
                <a:gd name="T3" fmla="*/ 154 h 154"/>
                <a:gd name="T4" fmla="*/ 25 w 25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54">
                  <a:moveTo>
                    <a:pt x="0" y="0"/>
                  </a:moveTo>
                  <a:lnTo>
                    <a:pt x="0" y="154"/>
                  </a:lnTo>
                  <a:lnTo>
                    <a:pt x="25" y="15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4" name="Freeform 58"/>
            <p:cNvSpPr>
              <a:spLocks/>
            </p:cNvSpPr>
            <p:nvPr/>
          </p:nvSpPr>
          <p:spPr bwMode="auto">
            <a:xfrm>
              <a:off x="2518" y="1683"/>
              <a:ext cx="7" cy="135"/>
            </a:xfrm>
            <a:custGeom>
              <a:avLst/>
              <a:gdLst>
                <a:gd name="T0" fmla="*/ 0 w 7"/>
                <a:gd name="T1" fmla="*/ 0 h 135"/>
                <a:gd name="T2" fmla="*/ 0 w 7"/>
                <a:gd name="T3" fmla="*/ 135 h 135"/>
                <a:gd name="T4" fmla="*/ 7 w 7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35">
                  <a:moveTo>
                    <a:pt x="0" y="0"/>
                  </a:moveTo>
                  <a:lnTo>
                    <a:pt x="0" y="135"/>
                  </a:lnTo>
                  <a:lnTo>
                    <a:pt x="7" y="1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5" name="Freeform 59"/>
            <p:cNvSpPr>
              <a:spLocks/>
            </p:cNvSpPr>
            <p:nvPr/>
          </p:nvSpPr>
          <p:spPr bwMode="auto">
            <a:xfrm>
              <a:off x="2481" y="1483"/>
              <a:ext cx="37" cy="197"/>
            </a:xfrm>
            <a:custGeom>
              <a:avLst/>
              <a:gdLst>
                <a:gd name="T0" fmla="*/ 0 w 37"/>
                <a:gd name="T1" fmla="*/ 0 h 197"/>
                <a:gd name="T2" fmla="*/ 0 w 37"/>
                <a:gd name="T3" fmla="*/ 197 h 197"/>
                <a:gd name="T4" fmla="*/ 37 w 37"/>
                <a:gd name="T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97">
                  <a:moveTo>
                    <a:pt x="0" y="0"/>
                  </a:moveTo>
                  <a:lnTo>
                    <a:pt x="0" y="197"/>
                  </a:lnTo>
                  <a:lnTo>
                    <a:pt x="37" y="19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6" name="Freeform 60"/>
            <p:cNvSpPr>
              <a:spLocks/>
            </p:cNvSpPr>
            <p:nvPr/>
          </p:nvSpPr>
          <p:spPr bwMode="auto">
            <a:xfrm>
              <a:off x="2400" y="1480"/>
              <a:ext cx="81" cy="659"/>
            </a:xfrm>
            <a:custGeom>
              <a:avLst/>
              <a:gdLst>
                <a:gd name="T0" fmla="*/ 0 w 81"/>
                <a:gd name="T1" fmla="*/ 659 h 659"/>
                <a:gd name="T2" fmla="*/ 0 w 81"/>
                <a:gd name="T3" fmla="*/ 0 h 659"/>
                <a:gd name="T4" fmla="*/ 81 w 81"/>
                <a:gd name="T5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59">
                  <a:moveTo>
                    <a:pt x="0" y="659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7" name="Rectangle 61"/>
            <p:cNvSpPr>
              <a:spLocks noChangeArrowheads="1"/>
            </p:cNvSpPr>
            <p:nvPr/>
          </p:nvSpPr>
          <p:spPr bwMode="auto">
            <a:xfrm>
              <a:off x="3144" y="2337"/>
              <a:ext cx="138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378" name="Freeform 62"/>
            <p:cNvSpPr>
              <a:spLocks/>
            </p:cNvSpPr>
            <p:nvPr/>
          </p:nvSpPr>
          <p:spPr bwMode="auto">
            <a:xfrm>
              <a:off x="2919" y="2377"/>
              <a:ext cx="222" cy="58"/>
            </a:xfrm>
            <a:custGeom>
              <a:avLst/>
              <a:gdLst>
                <a:gd name="T0" fmla="*/ 0 w 222"/>
                <a:gd name="T1" fmla="*/ 58 h 58"/>
                <a:gd name="T2" fmla="*/ 0 w 222"/>
                <a:gd name="T3" fmla="*/ 0 h 58"/>
                <a:gd name="T4" fmla="*/ 222 w 222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58">
                  <a:moveTo>
                    <a:pt x="0" y="58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9" name="Rectangle 63"/>
            <p:cNvSpPr>
              <a:spLocks noChangeArrowheads="1"/>
            </p:cNvSpPr>
            <p:nvPr/>
          </p:nvSpPr>
          <p:spPr bwMode="auto">
            <a:xfrm>
              <a:off x="3039" y="2456"/>
              <a:ext cx="11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380" name="Freeform 64"/>
            <p:cNvSpPr>
              <a:spLocks/>
            </p:cNvSpPr>
            <p:nvPr/>
          </p:nvSpPr>
          <p:spPr bwMode="auto">
            <a:xfrm>
              <a:off x="2919" y="2440"/>
              <a:ext cx="118" cy="57"/>
            </a:xfrm>
            <a:custGeom>
              <a:avLst/>
              <a:gdLst>
                <a:gd name="T0" fmla="*/ 0 w 118"/>
                <a:gd name="T1" fmla="*/ 0 h 57"/>
                <a:gd name="T2" fmla="*/ 0 w 118"/>
                <a:gd name="T3" fmla="*/ 57 h 57"/>
                <a:gd name="T4" fmla="*/ 118 w 118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57">
                  <a:moveTo>
                    <a:pt x="0" y="0"/>
                  </a:moveTo>
                  <a:lnTo>
                    <a:pt x="0" y="57"/>
                  </a:lnTo>
                  <a:lnTo>
                    <a:pt x="118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1" name="Freeform 65"/>
            <p:cNvSpPr>
              <a:spLocks/>
            </p:cNvSpPr>
            <p:nvPr/>
          </p:nvSpPr>
          <p:spPr bwMode="auto">
            <a:xfrm>
              <a:off x="2596" y="2437"/>
              <a:ext cx="323" cy="117"/>
            </a:xfrm>
            <a:custGeom>
              <a:avLst/>
              <a:gdLst>
                <a:gd name="T0" fmla="*/ 0 w 323"/>
                <a:gd name="T1" fmla="*/ 117 h 117"/>
                <a:gd name="T2" fmla="*/ 0 w 323"/>
                <a:gd name="T3" fmla="*/ 0 h 117"/>
                <a:gd name="T4" fmla="*/ 323 w 323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117">
                  <a:moveTo>
                    <a:pt x="0" y="117"/>
                  </a:moveTo>
                  <a:lnTo>
                    <a:pt x="0" y="0"/>
                  </a:lnTo>
                  <a:lnTo>
                    <a:pt x="32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2" name="Rectangle 66"/>
            <p:cNvSpPr>
              <a:spLocks noChangeArrowheads="1"/>
            </p:cNvSpPr>
            <p:nvPr/>
          </p:nvSpPr>
          <p:spPr bwMode="auto">
            <a:xfrm>
              <a:off x="3277" y="2575"/>
              <a:ext cx="79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383" name="Freeform 67"/>
            <p:cNvSpPr>
              <a:spLocks/>
            </p:cNvSpPr>
            <p:nvPr/>
          </p:nvSpPr>
          <p:spPr bwMode="auto">
            <a:xfrm>
              <a:off x="3068" y="2616"/>
              <a:ext cx="206" cy="57"/>
            </a:xfrm>
            <a:custGeom>
              <a:avLst/>
              <a:gdLst>
                <a:gd name="T0" fmla="*/ 0 w 206"/>
                <a:gd name="T1" fmla="*/ 57 h 57"/>
                <a:gd name="T2" fmla="*/ 0 w 206"/>
                <a:gd name="T3" fmla="*/ 0 h 57"/>
                <a:gd name="T4" fmla="*/ 206 w 20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" h="57">
                  <a:moveTo>
                    <a:pt x="0" y="57"/>
                  </a:moveTo>
                  <a:lnTo>
                    <a:pt x="0" y="0"/>
                  </a:lnTo>
                  <a:lnTo>
                    <a:pt x="2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4" name="Rectangle 68"/>
            <p:cNvSpPr>
              <a:spLocks noChangeArrowheads="1"/>
            </p:cNvSpPr>
            <p:nvPr/>
          </p:nvSpPr>
          <p:spPr bwMode="auto">
            <a:xfrm>
              <a:off x="3252" y="2695"/>
              <a:ext cx="87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385" name="Freeform 69"/>
            <p:cNvSpPr>
              <a:spLocks/>
            </p:cNvSpPr>
            <p:nvPr/>
          </p:nvSpPr>
          <p:spPr bwMode="auto">
            <a:xfrm>
              <a:off x="3068" y="2678"/>
              <a:ext cx="181" cy="57"/>
            </a:xfrm>
            <a:custGeom>
              <a:avLst/>
              <a:gdLst>
                <a:gd name="T0" fmla="*/ 0 w 181"/>
                <a:gd name="T1" fmla="*/ 0 h 57"/>
                <a:gd name="T2" fmla="*/ 0 w 181"/>
                <a:gd name="T3" fmla="*/ 57 h 57"/>
                <a:gd name="T4" fmla="*/ 181 w 18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57">
                  <a:moveTo>
                    <a:pt x="0" y="0"/>
                  </a:moveTo>
                  <a:lnTo>
                    <a:pt x="0" y="57"/>
                  </a:lnTo>
                  <a:lnTo>
                    <a:pt x="18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6" name="Freeform 70"/>
            <p:cNvSpPr>
              <a:spLocks/>
            </p:cNvSpPr>
            <p:nvPr/>
          </p:nvSpPr>
          <p:spPr bwMode="auto">
            <a:xfrm>
              <a:off x="2596" y="2559"/>
              <a:ext cx="472" cy="117"/>
            </a:xfrm>
            <a:custGeom>
              <a:avLst/>
              <a:gdLst>
                <a:gd name="T0" fmla="*/ 0 w 472"/>
                <a:gd name="T1" fmla="*/ 0 h 117"/>
                <a:gd name="T2" fmla="*/ 0 w 472"/>
                <a:gd name="T3" fmla="*/ 117 h 117"/>
                <a:gd name="T4" fmla="*/ 472 w 472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2" h="117">
                  <a:moveTo>
                    <a:pt x="0" y="0"/>
                  </a:moveTo>
                  <a:lnTo>
                    <a:pt x="0" y="117"/>
                  </a:lnTo>
                  <a:lnTo>
                    <a:pt x="472" y="11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7" name="Freeform 71"/>
            <p:cNvSpPr>
              <a:spLocks/>
            </p:cNvSpPr>
            <p:nvPr/>
          </p:nvSpPr>
          <p:spPr bwMode="auto">
            <a:xfrm>
              <a:off x="2425" y="2556"/>
              <a:ext cx="171" cy="244"/>
            </a:xfrm>
            <a:custGeom>
              <a:avLst/>
              <a:gdLst>
                <a:gd name="T0" fmla="*/ 0 w 171"/>
                <a:gd name="T1" fmla="*/ 244 h 244"/>
                <a:gd name="T2" fmla="*/ 0 w 171"/>
                <a:gd name="T3" fmla="*/ 0 h 244"/>
                <a:gd name="T4" fmla="*/ 171 w 171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244">
                  <a:moveTo>
                    <a:pt x="0" y="244"/>
                  </a:moveTo>
                  <a:lnTo>
                    <a:pt x="0" y="0"/>
                  </a:lnTo>
                  <a:lnTo>
                    <a:pt x="1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8" name="Rectangle 72"/>
            <p:cNvSpPr>
              <a:spLocks noChangeArrowheads="1"/>
            </p:cNvSpPr>
            <p:nvPr/>
          </p:nvSpPr>
          <p:spPr bwMode="auto">
            <a:xfrm>
              <a:off x="2902" y="2814"/>
              <a:ext cx="13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389" name="Freeform 73"/>
            <p:cNvSpPr>
              <a:spLocks/>
            </p:cNvSpPr>
            <p:nvPr/>
          </p:nvSpPr>
          <p:spPr bwMode="auto">
            <a:xfrm>
              <a:off x="2797" y="2855"/>
              <a:ext cx="103" cy="57"/>
            </a:xfrm>
            <a:custGeom>
              <a:avLst/>
              <a:gdLst>
                <a:gd name="T0" fmla="*/ 0 w 103"/>
                <a:gd name="T1" fmla="*/ 57 h 57"/>
                <a:gd name="T2" fmla="*/ 0 w 103"/>
                <a:gd name="T3" fmla="*/ 0 h 57"/>
                <a:gd name="T4" fmla="*/ 103 w 10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57">
                  <a:moveTo>
                    <a:pt x="0" y="57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0" name="Rectangle 74"/>
            <p:cNvSpPr>
              <a:spLocks noChangeArrowheads="1"/>
            </p:cNvSpPr>
            <p:nvPr/>
          </p:nvSpPr>
          <p:spPr bwMode="auto">
            <a:xfrm>
              <a:off x="2874" y="2933"/>
              <a:ext cx="134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391" name="Freeform 75"/>
            <p:cNvSpPr>
              <a:spLocks/>
            </p:cNvSpPr>
            <p:nvPr/>
          </p:nvSpPr>
          <p:spPr bwMode="auto">
            <a:xfrm>
              <a:off x="2797" y="2917"/>
              <a:ext cx="74" cy="57"/>
            </a:xfrm>
            <a:custGeom>
              <a:avLst/>
              <a:gdLst>
                <a:gd name="T0" fmla="*/ 0 w 74"/>
                <a:gd name="T1" fmla="*/ 0 h 57"/>
                <a:gd name="T2" fmla="*/ 0 w 74"/>
                <a:gd name="T3" fmla="*/ 57 h 57"/>
                <a:gd name="T4" fmla="*/ 74 w 7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57">
                  <a:moveTo>
                    <a:pt x="0" y="0"/>
                  </a:moveTo>
                  <a:lnTo>
                    <a:pt x="0" y="57"/>
                  </a:lnTo>
                  <a:lnTo>
                    <a:pt x="7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2" name="Freeform 76"/>
            <p:cNvSpPr>
              <a:spLocks/>
            </p:cNvSpPr>
            <p:nvPr/>
          </p:nvSpPr>
          <p:spPr bwMode="auto">
            <a:xfrm>
              <a:off x="2524" y="2914"/>
              <a:ext cx="273" cy="132"/>
            </a:xfrm>
            <a:custGeom>
              <a:avLst/>
              <a:gdLst>
                <a:gd name="T0" fmla="*/ 0 w 273"/>
                <a:gd name="T1" fmla="*/ 132 h 132"/>
                <a:gd name="T2" fmla="*/ 0 w 273"/>
                <a:gd name="T3" fmla="*/ 0 h 132"/>
                <a:gd name="T4" fmla="*/ 273 w 273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3" h="132">
                  <a:moveTo>
                    <a:pt x="0" y="132"/>
                  </a:moveTo>
                  <a:lnTo>
                    <a:pt x="0" y="0"/>
                  </a:lnTo>
                  <a:lnTo>
                    <a:pt x="2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3" name="Rectangle 77"/>
            <p:cNvSpPr>
              <a:spLocks noChangeArrowheads="1"/>
            </p:cNvSpPr>
            <p:nvPr/>
          </p:nvSpPr>
          <p:spPr bwMode="auto">
            <a:xfrm>
              <a:off x="2738" y="3053"/>
              <a:ext cx="166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394" name="Freeform 78"/>
            <p:cNvSpPr>
              <a:spLocks/>
            </p:cNvSpPr>
            <p:nvPr/>
          </p:nvSpPr>
          <p:spPr bwMode="auto">
            <a:xfrm>
              <a:off x="2618" y="3093"/>
              <a:ext cx="118" cy="87"/>
            </a:xfrm>
            <a:custGeom>
              <a:avLst/>
              <a:gdLst>
                <a:gd name="T0" fmla="*/ 0 w 118"/>
                <a:gd name="T1" fmla="*/ 87 h 87"/>
                <a:gd name="T2" fmla="*/ 0 w 118"/>
                <a:gd name="T3" fmla="*/ 0 h 87"/>
                <a:gd name="T4" fmla="*/ 118 w 118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87">
                  <a:moveTo>
                    <a:pt x="0" y="87"/>
                  </a:moveTo>
                  <a:lnTo>
                    <a:pt x="0" y="0"/>
                  </a:lnTo>
                  <a:lnTo>
                    <a:pt x="1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5" name="Rectangle 79"/>
            <p:cNvSpPr>
              <a:spLocks noChangeArrowheads="1"/>
            </p:cNvSpPr>
            <p:nvPr/>
          </p:nvSpPr>
          <p:spPr bwMode="auto">
            <a:xfrm>
              <a:off x="2829" y="3172"/>
              <a:ext cx="122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396" name="Freeform 80"/>
            <p:cNvSpPr>
              <a:spLocks/>
            </p:cNvSpPr>
            <p:nvPr/>
          </p:nvSpPr>
          <p:spPr bwMode="auto">
            <a:xfrm>
              <a:off x="2823" y="3213"/>
              <a:ext cx="4" cy="57"/>
            </a:xfrm>
            <a:custGeom>
              <a:avLst/>
              <a:gdLst>
                <a:gd name="T0" fmla="*/ 0 w 4"/>
                <a:gd name="T1" fmla="*/ 57 h 57"/>
                <a:gd name="T2" fmla="*/ 0 w 4"/>
                <a:gd name="T3" fmla="*/ 0 h 57"/>
                <a:gd name="T4" fmla="*/ 4 w 4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7">
                  <a:moveTo>
                    <a:pt x="0" y="57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7" name="Rectangle 81"/>
            <p:cNvSpPr>
              <a:spLocks noChangeArrowheads="1"/>
            </p:cNvSpPr>
            <p:nvPr/>
          </p:nvSpPr>
          <p:spPr bwMode="auto">
            <a:xfrm>
              <a:off x="2838" y="3291"/>
              <a:ext cx="117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398" name="Freeform 82"/>
            <p:cNvSpPr>
              <a:spLocks/>
            </p:cNvSpPr>
            <p:nvPr/>
          </p:nvSpPr>
          <p:spPr bwMode="auto">
            <a:xfrm>
              <a:off x="2823" y="3275"/>
              <a:ext cx="12" cy="57"/>
            </a:xfrm>
            <a:custGeom>
              <a:avLst/>
              <a:gdLst>
                <a:gd name="T0" fmla="*/ 0 w 12"/>
                <a:gd name="T1" fmla="*/ 0 h 57"/>
                <a:gd name="T2" fmla="*/ 0 w 12"/>
                <a:gd name="T3" fmla="*/ 57 h 57"/>
                <a:gd name="T4" fmla="*/ 12 w 12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7">
                  <a:moveTo>
                    <a:pt x="0" y="0"/>
                  </a:moveTo>
                  <a:lnTo>
                    <a:pt x="0" y="57"/>
                  </a:lnTo>
                  <a:lnTo>
                    <a:pt x="12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9" name="Freeform 83"/>
            <p:cNvSpPr>
              <a:spLocks/>
            </p:cNvSpPr>
            <p:nvPr/>
          </p:nvSpPr>
          <p:spPr bwMode="auto">
            <a:xfrm>
              <a:off x="2618" y="3185"/>
              <a:ext cx="205" cy="87"/>
            </a:xfrm>
            <a:custGeom>
              <a:avLst/>
              <a:gdLst>
                <a:gd name="T0" fmla="*/ 0 w 205"/>
                <a:gd name="T1" fmla="*/ 0 h 87"/>
                <a:gd name="T2" fmla="*/ 0 w 205"/>
                <a:gd name="T3" fmla="*/ 87 h 87"/>
                <a:gd name="T4" fmla="*/ 205 w 205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87">
                  <a:moveTo>
                    <a:pt x="0" y="0"/>
                  </a:moveTo>
                  <a:lnTo>
                    <a:pt x="0" y="87"/>
                  </a:lnTo>
                  <a:lnTo>
                    <a:pt x="205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0" name="Freeform 84"/>
            <p:cNvSpPr>
              <a:spLocks/>
            </p:cNvSpPr>
            <p:nvPr/>
          </p:nvSpPr>
          <p:spPr bwMode="auto">
            <a:xfrm>
              <a:off x="2524" y="3051"/>
              <a:ext cx="94" cy="132"/>
            </a:xfrm>
            <a:custGeom>
              <a:avLst/>
              <a:gdLst>
                <a:gd name="T0" fmla="*/ 0 w 94"/>
                <a:gd name="T1" fmla="*/ 0 h 132"/>
                <a:gd name="T2" fmla="*/ 0 w 94"/>
                <a:gd name="T3" fmla="*/ 132 h 132"/>
                <a:gd name="T4" fmla="*/ 94 w 94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132">
                  <a:moveTo>
                    <a:pt x="0" y="0"/>
                  </a:moveTo>
                  <a:lnTo>
                    <a:pt x="0" y="132"/>
                  </a:lnTo>
                  <a:lnTo>
                    <a:pt x="94" y="1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1" name="Freeform 85"/>
            <p:cNvSpPr>
              <a:spLocks/>
            </p:cNvSpPr>
            <p:nvPr/>
          </p:nvSpPr>
          <p:spPr bwMode="auto">
            <a:xfrm>
              <a:off x="2425" y="2805"/>
              <a:ext cx="99" cy="244"/>
            </a:xfrm>
            <a:custGeom>
              <a:avLst/>
              <a:gdLst>
                <a:gd name="T0" fmla="*/ 0 w 99"/>
                <a:gd name="T1" fmla="*/ 0 h 244"/>
                <a:gd name="T2" fmla="*/ 0 w 99"/>
                <a:gd name="T3" fmla="*/ 244 h 244"/>
                <a:gd name="T4" fmla="*/ 99 w 99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244">
                  <a:moveTo>
                    <a:pt x="0" y="0"/>
                  </a:moveTo>
                  <a:lnTo>
                    <a:pt x="0" y="244"/>
                  </a:lnTo>
                  <a:lnTo>
                    <a:pt x="99" y="24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2" name="Freeform 86"/>
            <p:cNvSpPr>
              <a:spLocks/>
            </p:cNvSpPr>
            <p:nvPr/>
          </p:nvSpPr>
          <p:spPr bwMode="auto">
            <a:xfrm>
              <a:off x="2400" y="2144"/>
              <a:ext cx="25" cy="659"/>
            </a:xfrm>
            <a:custGeom>
              <a:avLst/>
              <a:gdLst>
                <a:gd name="T0" fmla="*/ 0 w 25"/>
                <a:gd name="T1" fmla="*/ 0 h 659"/>
                <a:gd name="T2" fmla="*/ 0 w 25"/>
                <a:gd name="T3" fmla="*/ 659 h 659"/>
                <a:gd name="T4" fmla="*/ 25 w 25"/>
                <a:gd name="T5" fmla="*/ 659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9">
                  <a:moveTo>
                    <a:pt x="0" y="0"/>
                  </a:moveTo>
                  <a:lnTo>
                    <a:pt x="0" y="659"/>
                  </a:lnTo>
                  <a:lnTo>
                    <a:pt x="25" y="6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3" name="Freeform 87"/>
            <p:cNvSpPr>
              <a:spLocks/>
            </p:cNvSpPr>
            <p:nvPr/>
          </p:nvSpPr>
          <p:spPr bwMode="auto">
            <a:xfrm>
              <a:off x="2299" y="2141"/>
              <a:ext cx="101" cy="780"/>
            </a:xfrm>
            <a:custGeom>
              <a:avLst/>
              <a:gdLst>
                <a:gd name="T0" fmla="*/ 0 w 101"/>
                <a:gd name="T1" fmla="*/ 780 h 780"/>
                <a:gd name="T2" fmla="*/ 0 w 101"/>
                <a:gd name="T3" fmla="*/ 0 h 780"/>
                <a:gd name="T4" fmla="*/ 101 w 101"/>
                <a:gd name="T5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780">
                  <a:moveTo>
                    <a:pt x="0" y="780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4" name="Rectangle 88"/>
            <p:cNvSpPr>
              <a:spLocks noChangeArrowheads="1"/>
            </p:cNvSpPr>
            <p:nvPr/>
          </p:nvSpPr>
          <p:spPr bwMode="auto">
            <a:xfrm>
              <a:off x="2751" y="3411"/>
              <a:ext cx="94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405" name="Freeform 89"/>
            <p:cNvSpPr>
              <a:spLocks/>
            </p:cNvSpPr>
            <p:nvPr/>
          </p:nvSpPr>
          <p:spPr bwMode="auto">
            <a:xfrm>
              <a:off x="2718" y="3451"/>
              <a:ext cx="30" cy="57"/>
            </a:xfrm>
            <a:custGeom>
              <a:avLst/>
              <a:gdLst>
                <a:gd name="T0" fmla="*/ 0 w 30"/>
                <a:gd name="T1" fmla="*/ 57 h 57"/>
                <a:gd name="T2" fmla="*/ 0 w 30"/>
                <a:gd name="T3" fmla="*/ 0 h 57"/>
                <a:gd name="T4" fmla="*/ 30 w 30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57">
                  <a:moveTo>
                    <a:pt x="0" y="57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Rectangle 90"/>
            <p:cNvSpPr>
              <a:spLocks noChangeArrowheads="1"/>
            </p:cNvSpPr>
            <p:nvPr/>
          </p:nvSpPr>
          <p:spPr bwMode="auto">
            <a:xfrm>
              <a:off x="2763" y="3530"/>
              <a:ext cx="117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407" name="Freeform 91"/>
            <p:cNvSpPr>
              <a:spLocks/>
            </p:cNvSpPr>
            <p:nvPr/>
          </p:nvSpPr>
          <p:spPr bwMode="auto">
            <a:xfrm>
              <a:off x="2718" y="3513"/>
              <a:ext cx="43" cy="58"/>
            </a:xfrm>
            <a:custGeom>
              <a:avLst/>
              <a:gdLst>
                <a:gd name="T0" fmla="*/ 0 w 43"/>
                <a:gd name="T1" fmla="*/ 0 h 58"/>
                <a:gd name="T2" fmla="*/ 0 w 43"/>
                <a:gd name="T3" fmla="*/ 58 h 58"/>
                <a:gd name="T4" fmla="*/ 43 w 43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8">
                  <a:moveTo>
                    <a:pt x="0" y="0"/>
                  </a:moveTo>
                  <a:lnTo>
                    <a:pt x="0" y="58"/>
                  </a:lnTo>
                  <a:lnTo>
                    <a:pt x="43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8" name="Freeform 92"/>
            <p:cNvSpPr>
              <a:spLocks/>
            </p:cNvSpPr>
            <p:nvPr/>
          </p:nvSpPr>
          <p:spPr bwMode="auto">
            <a:xfrm>
              <a:off x="2696" y="3511"/>
              <a:ext cx="22" cy="87"/>
            </a:xfrm>
            <a:custGeom>
              <a:avLst/>
              <a:gdLst>
                <a:gd name="T0" fmla="*/ 0 w 22"/>
                <a:gd name="T1" fmla="*/ 87 h 87"/>
                <a:gd name="T2" fmla="*/ 0 w 22"/>
                <a:gd name="T3" fmla="*/ 0 h 87"/>
                <a:gd name="T4" fmla="*/ 22 w 22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87">
                  <a:moveTo>
                    <a:pt x="0" y="87"/>
                  </a:moveTo>
                  <a:lnTo>
                    <a:pt x="0" y="0"/>
                  </a:lnTo>
                  <a:lnTo>
                    <a:pt x="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9" name="Rectangle 93"/>
            <p:cNvSpPr>
              <a:spLocks noChangeArrowheads="1"/>
            </p:cNvSpPr>
            <p:nvPr/>
          </p:nvSpPr>
          <p:spPr bwMode="auto">
            <a:xfrm>
              <a:off x="2705" y="3649"/>
              <a:ext cx="107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linaloolentis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0" name="Freeform 94"/>
            <p:cNvSpPr>
              <a:spLocks/>
            </p:cNvSpPr>
            <p:nvPr/>
          </p:nvSpPr>
          <p:spPr bwMode="auto">
            <a:xfrm>
              <a:off x="2696" y="3603"/>
              <a:ext cx="6" cy="87"/>
            </a:xfrm>
            <a:custGeom>
              <a:avLst/>
              <a:gdLst>
                <a:gd name="T0" fmla="*/ 0 w 6"/>
                <a:gd name="T1" fmla="*/ 0 h 87"/>
                <a:gd name="T2" fmla="*/ 0 w 6"/>
                <a:gd name="T3" fmla="*/ 87 h 87"/>
                <a:gd name="T4" fmla="*/ 6 w 6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7">
                  <a:moveTo>
                    <a:pt x="0" y="0"/>
                  </a:moveTo>
                  <a:lnTo>
                    <a:pt x="0" y="87"/>
                  </a:lnTo>
                  <a:lnTo>
                    <a:pt x="6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1" name="Freeform 95"/>
            <p:cNvSpPr>
              <a:spLocks/>
            </p:cNvSpPr>
            <p:nvPr/>
          </p:nvSpPr>
          <p:spPr bwMode="auto">
            <a:xfrm>
              <a:off x="2535" y="3600"/>
              <a:ext cx="161" cy="102"/>
            </a:xfrm>
            <a:custGeom>
              <a:avLst/>
              <a:gdLst>
                <a:gd name="T0" fmla="*/ 0 w 161"/>
                <a:gd name="T1" fmla="*/ 102 h 102"/>
                <a:gd name="T2" fmla="*/ 0 w 161"/>
                <a:gd name="T3" fmla="*/ 0 h 102"/>
                <a:gd name="T4" fmla="*/ 161 w 161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102">
                  <a:moveTo>
                    <a:pt x="0" y="102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" name="Rectangle 96"/>
            <p:cNvSpPr>
              <a:spLocks noChangeArrowheads="1"/>
            </p:cNvSpPr>
            <p:nvPr/>
          </p:nvSpPr>
          <p:spPr bwMode="auto">
            <a:xfrm>
              <a:off x="3494" y="3769"/>
              <a:ext cx="106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3" name="Freeform 97"/>
            <p:cNvSpPr>
              <a:spLocks/>
            </p:cNvSpPr>
            <p:nvPr/>
          </p:nvSpPr>
          <p:spPr bwMode="auto">
            <a:xfrm>
              <a:off x="2535" y="3707"/>
              <a:ext cx="957" cy="102"/>
            </a:xfrm>
            <a:custGeom>
              <a:avLst/>
              <a:gdLst>
                <a:gd name="T0" fmla="*/ 0 w 957"/>
                <a:gd name="T1" fmla="*/ 0 h 102"/>
                <a:gd name="T2" fmla="*/ 0 w 957"/>
                <a:gd name="T3" fmla="*/ 102 h 102"/>
                <a:gd name="T4" fmla="*/ 957 w 957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7" h="102">
                  <a:moveTo>
                    <a:pt x="0" y="0"/>
                  </a:moveTo>
                  <a:lnTo>
                    <a:pt x="0" y="102"/>
                  </a:lnTo>
                  <a:lnTo>
                    <a:pt x="957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4" name="Freeform 98"/>
            <p:cNvSpPr>
              <a:spLocks/>
            </p:cNvSpPr>
            <p:nvPr/>
          </p:nvSpPr>
          <p:spPr bwMode="auto">
            <a:xfrm>
              <a:off x="2299" y="2926"/>
              <a:ext cx="236" cy="779"/>
            </a:xfrm>
            <a:custGeom>
              <a:avLst/>
              <a:gdLst>
                <a:gd name="T0" fmla="*/ 0 w 236"/>
                <a:gd name="T1" fmla="*/ 0 h 779"/>
                <a:gd name="T2" fmla="*/ 0 w 236"/>
                <a:gd name="T3" fmla="*/ 779 h 779"/>
                <a:gd name="T4" fmla="*/ 236 w 236"/>
                <a:gd name="T5" fmla="*/ 779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779">
                  <a:moveTo>
                    <a:pt x="0" y="0"/>
                  </a:moveTo>
                  <a:lnTo>
                    <a:pt x="0" y="779"/>
                  </a:lnTo>
                  <a:lnTo>
                    <a:pt x="236" y="77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5" name="Freeform 99"/>
            <p:cNvSpPr>
              <a:spLocks/>
            </p:cNvSpPr>
            <p:nvPr/>
          </p:nvSpPr>
          <p:spPr bwMode="auto">
            <a:xfrm>
              <a:off x="1636" y="2923"/>
              <a:ext cx="663" cy="500"/>
            </a:xfrm>
            <a:custGeom>
              <a:avLst/>
              <a:gdLst>
                <a:gd name="T0" fmla="*/ 0 w 663"/>
                <a:gd name="T1" fmla="*/ 500 h 500"/>
                <a:gd name="T2" fmla="*/ 0 w 663"/>
                <a:gd name="T3" fmla="*/ 0 h 500"/>
                <a:gd name="T4" fmla="*/ 663 w 663"/>
                <a:gd name="T5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3" h="500">
                  <a:moveTo>
                    <a:pt x="0" y="500"/>
                  </a:moveTo>
                  <a:lnTo>
                    <a:pt x="0" y="0"/>
                  </a:lnTo>
                  <a:lnTo>
                    <a:pt x="66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6" name="Rectangle 100"/>
            <p:cNvSpPr>
              <a:spLocks noChangeArrowheads="1"/>
            </p:cNvSpPr>
            <p:nvPr/>
          </p:nvSpPr>
          <p:spPr bwMode="auto">
            <a:xfrm>
              <a:off x="3012" y="3888"/>
              <a:ext cx="76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7" name="Freeform 101"/>
            <p:cNvSpPr>
              <a:spLocks/>
            </p:cNvSpPr>
            <p:nvPr/>
          </p:nvSpPr>
          <p:spPr bwMode="auto">
            <a:xfrm>
              <a:off x="1636" y="3428"/>
              <a:ext cx="1373" cy="501"/>
            </a:xfrm>
            <a:custGeom>
              <a:avLst/>
              <a:gdLst>
                <a:gd name="T0" fmla="*/ 0 w 1373"/>
                <a:gd name="T1" fmla="*/ 0 h 501"/>
                <a:gd name="T2" fmla="*/ 0 w 1373"/>
                <a:gd name="T3" fmla="*/ 501 h 501"/>
                <a:gd name="T4" fmla="*/ 1373 w 1373"/>
                <a:gd name="T5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3" h="501">
                  <a:moveTo>
                    <a:pt x="0" y="0"/>
                  </a:moveTo>
                  <a:lnTo>
                    <a:pt x="0" y="501"/>
                  </a:lnTo>
                  <a:lnTo>
                    <a:pt x="1373" y="50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8" name="Freeform 102"/>
            <p:cNvSpPr>
              <a:spLocks/>
            </p:cNvSpPr>
            <p:nvPr/>
          </p:nvSpPr>
          <p:spPr bwMode="auto">
            <a:xfrm>
              <a:off x="1502" y="3425"/>
              <a:ext cx="134" cy="308"/>
            </a:xfrm>
            <a:custGeom>
              <a:avLst/>
              <a:gdLst>
                <a:gd name="T0" fmla="*/ 0 w 134"/>
                <a:gd name="T1" fmla="*/ 308 h 308"/>
                <a:gd name="T2" fmla="*/ 0 w 134"/>
                <a:gd name="T3" fmla="*/ 0 h 308"/>
                <a:gd name="T4" fmla="*/ 134 w 134"/>
                <a:gd name="T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308">
                  <a:moveTo>
                    <a:pt x="0" y="308"/>
                  </a:moveTo>
                  <a:lnTo>
                    <a:pt x="0" y="0"/>
                  </a:lnTo>
                  <a:lnTo>
                    <a:pt x="1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Rectangle 103"/>
            <p:cNvSpPr>
              <a:spLocks noChangeArrowheads="1"/>
            </p:cNvSpPr>
            <p:nvPr/>
          </p:nvSpPr>
          <p:spPr bwMode="auto">
            <a:xfrm>
              <a:off x="3494" y="4007"/>
              <a:ext cx="118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Freeform 104"/>
            <p:cNvSpPr>
              <a:spLocks/>
            </p:cNvSpPr>
            <p:nvPr/>
          </p:nvSpPr>
          <p:spPr bwMode="auto">
            <a:xfrm>
              <a:off x="1502" y="3738"/>
              <a:ext cx="1990" cy="310"/>
            </a:xfrm>
            <a:custGeom>
              <a:avLst/>
              <a:gdLst>
                <a:gd name="T0" fmla="*/ 0 w 1990"/>
                <a:gd name="T1" fmla="*/ 0 h 310"/>
                <a:gd name="T2" fmla="*/ 0 w 1990"/>
                <a:gd name="T3" fmla="*/ 310 h 310"/>
                <a:gd name="T4" fmla="*/ 1990 w 1990"/>
                <a:gd name="T5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0" h="310">
                  <a:moveTo>
                    <a:pt x="0" y="0"/>
                  </a:moveTo>
                  <a:lnTo>
                    <a:pt x="0" y="310"/>
                  </a:lnTo>
                  <a:lnTo>
                    <a:pt x="1990" y="31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1" name="Line 105"/>
            <p:cNvSpPr>
              <a:spLocks noChangeShapeType="1"/>
            </p:cNvSpPr>
            <p:nvPr/>
          </p:nvSpPr>
          <p:spPr bwMode="auto">
            <a:xfrm>
              <a:off x="1751" y="4216"/>
              <a:ext cx="236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2" name="Line 106"/>
            <p:cNvSpPr>
              <a:spLocks noChangeShapeType="1"/>
            </p:cNvSpPr>
            <p:nvPr/>
          </p:nvSpPr>
          <p:spPr bwMode="auto">
            <a:xfrm>
              <a:off x="1751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3" name="Line 107"/>
            <p:cNvSpPr>
              <a:spLocks noChangeShapeType="1"/>
            </p:cNvSpPr>
            <p:nvPr/>
          </p:nvSpPr>
          <p:spPr bwMode="auto">
            <a:xfrm>
              <a:off x="1987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4" name="Rectangle 108"/>
            <p:cNvSpPr>
              <a:spLocks noChangeArrowheads="1"/>
            </p:cNvSpPr>
            <p:nvPr/>
          </p:nvSpPr>
          <p:spPr bwMode="auto">
            <a:xfrm>
              <a:off x="1831" y="4236"/>
              <a:ext cx="14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25" name="TextBox 424"/>
          <p:cNvSpPr txBox="1"/>
          <p:nvPr/>
        </p:nvSpPr>
        <p:spPr>
          <a:xfrm>
            <a:off x="11095788" y="1284143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pilM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6" name="Group 425"/>
          <p:cNvGrpSpPr>
            <a:grpSpLocks noChangeAspect="1"/>
          </p:cNvGrpSpPr>
          <p:nvPr/>
        </p:nvGrpSpPr>
        <p:grpSpPr bwMode="auto">
          <a:xfrm>
            <a:off x="14623196" y="1139710"/>
            <a:ext cx="3506508" cy="6062881"/>
            <a:chOff x="1330" y="0"/>
            <a:chExt cx="3379" cy="4346"/>
          </a:xfrm>
        </p:grpSpPr>
        <p:sp>
          <p:nvSpPr>
            <p:cNvPr id="4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0" y="0"/>
              <a:ext cx="31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8" name="Rectangle 5"/>
            <p:cNvSpPr>
              <a:spLocks noChangeArrowheads="1"/>
            </p:cNvSpPr>
            <p:nvPr/>
          </p:nvSpPr>
          <p:spPr bwMode="auto">
            <a:xfrm>
              <a:off x="2523" y="73"/>
              <a:ext cx="114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bremensis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9" name="Freeform 6"/>
            <p:cNvSpPr>
              <a:spLocks/>
            </p:cNvSpPr>
            <p:nvPr/>
          </p:nvSpPr>
          <p:spPr bwMode="auto">
            <a:xfrm>
              <a:off x="2508" y="114"/>
              <a:ext cx="13" cy="59"/>
            </a:xfrm>
            <a:custGeom>
              <a:avLst/>
              <a:gdLst>
                <a:gd name="T0" fmla="*/ 0 w 13"/>
                <a:gd name="T1" fmla="*/ 59 h 59"/>
                <a:gd name="T2" fmla="*/ 0 w 13"/>
                <a:gd name="T3" fmla="*/ 0 h 59"/>
                <a:gd name="T4" fmla="*/ 13 w 1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59">
                  <a:moveTo>
                    <a:pt x="0" y="59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0" name="Rectangle 7"/>
            <p:cNvSpPr>
              <a:spLocks noChangeArrowheads="1"/>
            </p:cNvSpPr>
            <p:nvPr/>
          </p:nvSpPr>
          <p:spPr bwMode="auto">
            <a:xfrm>
              <a:off x="2517" y="196"/>
              <a:ext cx="127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431" name="Freeform 8"/>
            <p:cNvSpPr>
              <a:spLocks/>
            </p:cNvSpPr>
            <p:nvPr/>
          </p:nvSpPr>
          <p:spPr bwMode="auto">
            <a:xfrm>
              <a:off x="2508" y="178"/>
              <a:ext cx="6" cy="58"/>
            </a:xfrm>
            <a:custGeom>
              <a:avLst/>
              <a:gdLst>
                <a:gd name="T0" fmla="*/ 0 w 6"/>
                <a:gd name="T1" fmla="*/ 0 h 58"/>
                <a:gd name="T2" fmla="*/ 0 w 6"/>
                <a:gd name="T3" fmla="*/ 58 h 58"/>
                <a:gd name="T4" fmla="*/ 6 w 6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8">
                  <a:moveTo>
                    <a:pt x="0" y="0"/>
                  </a:moveTo>
                  <a:lnTo>
                    <a:pt x="0" y="58"/>
                  </a:lnTo>
                  <a:lnTo>
                    <a:pt x="6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2" name="Freeform 9"/>
            <p:cNvSpPr>
              <a:spLocks/>
            </p:cNvSpPr>
            <p:nvPr/>
          </p:nvSpPr>
          <p:spPr bwMode="auto">
            <a:xfrm>
              <a:off x="2503" y="175"/>
              <a:ext cx="5" cy="90"/>
            </a:xfrm>
            <a:custGeom>
              <a:avLst/>
              <a:gdLst>
                <a:gd name="T0" fmla="*/ 0 w 5"/>
                <a:gd name="T1" fmla="*/ 90 h 90"/>
                <a:gd name="T2" fmla="*/ 0 w 5"/>
                <a:gd name="T3" fmla="*/ 0 h 90"/>
                <a:gd name="T4" fmla="*/ 5 w 5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90">
                  <a:moveTo>
                    <a:pt x="0" y="90"/>
                  </a:moveTo>
                  <a:lnTo>
                    <a:pt x="0" y="0"/>
                  </a:lnTo>
                  <a:lnTo>
                    <a:pt x="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Rectangle 10"/>
            <p:cNvSpPr>
              <a:spLocks noChangeArrowheads="1"/>
            </p:cNvSpPr>
            <p:nvPr/>
          </p:nvSpPr>
          <p:spPr bwMode="auto">
            <a:xfrm>
              <a:off x="2533" y="318"/>
              <a:ext cx="10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434" name="Freeform 11"/>
            <p:cNvSpPr>
              <a:spLocks/>
            </p:cNvSpPr>
            <p:nvPr/>
          </p:nvSpPr>
          <p:spPr bwMode="auto">
            <a:xfrm>
              <a:off x="2503" y="270"/>
              <a:ext cx="28" cy="89"/>
            </a:xfrm>
            <a:custGeom>
              <a:avLst/>
              <a:gdLst>
                <a:gd name="T0" fmla="*/ 0 w 28"/>
                <a:gd name="T1" fmla="*/ 0 h 89"/>
                <a:gd name="T2" fmla="*/ 0 w 28"/>
                <a:gd name="T3" fmla="*/ 89 h 89"/>
                <a:gd name="T4" fmla="*/ 28 w 28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89">
                  <a:moveTo>
                    <a:pt x="0" y="0"/>
                  </a:moveTo>
                  <a:lnTo>
                    <a:pt x="0" y="89"/>
                  </a:lnTo>
                  <a:lnTo>
                    <a:pt x="28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5" name="Freeform 12"/>
            <p:cNvSpPr>
              <a:spLocks/>
            </p:cNvSpPr>
            <p:nvPr/>
          </p:nvSpPr>
          <p:spPr bwMode="auto">
            <a:xfrm>
              <a:off x="2423" y="267"/>
              <a:ext cx="80" cy="105"/>
            </a:xfrm>
            <a:custGeom>
              <a:avLst/>
              <a:gdLst>
                <a:gd name="T0" fmla="*/ 0 w 80"/>
                <a:gd name="T1" fmla="*/ 105 h 105"/>
                <a:gd name="T2" fmla="*/ 0 w 80"/>
                <a:gd name="T3" fmla="*/ 0 h 105"/>
                <a:gd name="T4" fmla="*/ 80 w 80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105">
                  <a:moveTo>
                    <a:pt x="0" y="105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6" name="Rectangle 13"/>
            <p:cNvSpPr>
              <a:spLocks noChangeArrowheads="1"/>
            </p:cNvSpPr>
            <p:nvPr/>
          </p:nvSpPr>
          <p:spPr bwMode="auto">
            <a:xfrm>
              <a:off x="2618" y="441"/>
              <a:ext cx="103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437" name="Freeform 14"/>
            <p:cNvSpPr>
              <a:spLocks/>
            </p:cNvSpPr>
            <p:nvPr/>
          </p:nvSpPr>
          <p:spPr bwMode="auto">
            <a:xfrm>
              <a:off x="2423" y="377"/>
              <a:ext cx="192" cy="105"/>
            </a:xfrm>
            <a:custGeom>
              <a:avLst/>
              <a:gdLst>
                <a:gd name="T0" fmla="*/ 0 w 192"/>
                <a:gd name="T1" fmla="*/ 0 h 105"/>
                <a:gd name="T2" fmla="*/ 0 w 192"/>
                <a:gd name="T3" fmla="*/ 105 h 105"/>
                <a:gd name="T4" fmla="*/ 192 w 192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105">
                  <a:moveTo>
                    <a:pt x="0" y="0"/>
                  </a:moveTo>
                  <a:lnTo>
                    <a:pt x="0" y="105"/>
                  </a:lnTo>
                  <a:lnTo>
                    <a:pt x="192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8" name="Freeform 15"/>
            <p:cNvSpPr>
              <a:spLocks/>
            </p:cNvSpPr>
            <p:nvPr/>
          </p:nvSpPr>
          <p:spPr bwMode="auto">
            <a:xfrm>
              <a:off x="2287" y="374"/>
              <a:ext cx="136" cy="159"/>
            </a:xfrm>
            <a:custGeom>
              <a:avLst/>
              <a:gdLst>
                <a:gd name="T0" fmla="*/ 0 w 136"/>
                <a:gd name="T1" fmla="*/ 159 h 159"/>
                <a:gd name="T2" fmla="*/ 0 w 136"/>
                <a:gd name="T3" fmla="*/ 0 h 159"/>
                <a:gd name="T4" fmla="*/ 136 w 136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59">
                  <a:moveTo>
                    <a:pt x="0" y="159"/>
                  </a:moveTo>
                  <a:lnTo>
                    <a:pt x="0" y="0"/>
                  </a:lnTo>
                  <a:lnTo>
                    <a:pt x="1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9" name="Rectangle 16"/>
            <p:cNvSpPr>
              <a:spLocks noChangeArrowheads="1"/>
            </p:cNvSpPr>
            <p:nvPr/>
          </p:nvSpPr>
          <p:spPr bwMode="auto">
            <a:xfrm>
              <a:off x="2512" y="564"/>
              <a:ext cx="140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440" name="Freeform 17"/>
            <p:cNvSpPr>
              <a:spLocks/>
            </p:cNvSpPr>
            <p:nvPr/>
          </p:nvSpPr>
          <p:spPr bwMode="auto">
            <a:xfrm>
              <a:off x="2404" y="605"/>
              <a:ext cx="105" cy="89"/>
            </a:xfrm>
            <a:custGeom>
              <a:avLst/>
              <a:gdLst>
                <a:gd name="T0" fmla="*/ 0 w 105"/>
                <a:gd name="T1" fmla="*/ 89 h 89"/>
                <a:gd name="T2" fmla="*/ 0 w 105"/>
                <a:gd name="T3" fmla="*/ 0 h 89"/>
                <a:gd name="T4" fmla="*/ 105 w 105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9">
                  <a:moveTo>
                    <a:pt x="0" y="89"/>
                  </a:moveTo>
                  <a:lnTo>
                    <a:pt x="0" y="0"/>
                  </a:lnTo>
                  <a:lnTo>
                    <a:pt x="10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Rectangle 18"/>
            <p:cNvSpPr>
              <a:spLocks noChangeArrowheads="1"/>
            </p:cNvSpPr>
            <p:nvPr/>
          </p:nvSpPr>
          <p:spPr bwMode="auto">
            <a:xfrm>
              <a:off x="2532" y="686"/>
              <a:ext cx="118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442" name="Freeform 19"/>
            <p:cNvSpPr>
              <a:spLocks/>
            </p:cNvSpPr>
            <p:nvPr/>
          </p:nvSpPr>
          <p:spPr bwMode="auto">
            <a:xfrm>
              <a:off x="2425" y="727"/>
              <a:ext cx="105" cy="59"/>
            </a:xfrm>
            <a:custGeom>
              <a:avLst/>
              <a:gdLst>
                <a:gd name="T0" fmla="*/ 0 w 105"/>
                <a:gd name="T1" fmla="*/ 59 h 59"/>
                <a:gd name="T2" fmla="*/ 0 w 105"/>
                <a:gd name="T3" fmla="*/ 0 h 59"/>
                <a:gd name="T4" fmla="*/ 105 w 10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59">
                  <a:moveTo>
                    <a:pt x="0" y="59"/>
                  </a:moveTo>
                  <a:lnTo>
                    <a:pt x="0" y="0"/>
                  </a:lnTo>
                  <a:lnTo>
                    <a:pt x="10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3" name="Rectangle 20"/>
            <p:cNvSpPr>
              <a:spLocks noChangeArrowheads="1"/>
            </p:cNvSpPr>
            <p:nvPr/>
          </p:nvSpPr>
          <p:spPr bwMode="auto">
            <a:xfrm>
              <a:off x="2482" y="809"/>
              <a:ext cx="145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444" name="Freeform 21"/>
            <p:cNvSpPr>
              <a:spLocks/>
            </p:cNvSpPr>
            <p:nvPr/>
          </p:nvSpPr>
          <p:spPr bwMode="auto">
            <a:xfrm>
              <a:off x="2425" y="791"/>
              <a:ext cx="55" cy="59"/>
            </a:xfrm>
            <a:custGeom>
              <a:avLst/>
              <a:gdLst>
                <a:gd name="T0" fmla="*/ 0 w 55"/>
                <a:gd name="T1" fmla="*/ 0 h 59"/>
                <a:gd name="T2" fmla="*/ 0 w 55"/>
                <a:gd name="T3" fmla="*/ 59 h 59"/>
                <a:gd name="T4" fmla="*/ 55 w 55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59">
                  <a:moveTo>
                    <a:pt x="0" y="0"/>
                  </a:moveTo>
                  <a:lnTo>
                    <a:pt x="0" y="59"/>
                  </a:lnTo>
                  <a:lnTo>
                    <a:pt x="55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5" name="Freeform 22"/>
            <p:cNvSpPr>
              <a:spLocks/>
            </p:cNvSpPr>
            <p:nvPr/>
          </p:nvSpPr>
          <p:spPr bwMode="auto">
            <a:xfrm>
              <a:off x="2404" y="699"/>
              <a:ext cx="21" cy="90"/>
            </a:xfrm>
            <a:custGeom>
              <a:avLst/>
              <a:gdLst>
                <a:gd name="T0" fmla="*/ 0 w 21"/>
                <a:gd name="T1" fmla="*/ 0 h 90"/>
                <a:gd name="T2" fmla="*/ 0 w 21"/>
                <a:gd name="T3" fmla="*/ 90 h 90"/>
                <a:gd name="T4" fmla="*/ 21 w 21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0">
                  <a:moveTo>
                    <a:pt x="0" y="0"/>
                  </a:moveTo>
                  <a:lnTo>
                    <a:pt x="0" y="90"/>
                  </a:lnTo>
                  <a:lnTo>
                    <a:pt x="21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Freeform 23"/>
            <p:cNvSpPr>
              <a:spLocks/>
            </p:cNvSpPr>
            <p:nvPr/>
          </p:nvSpPr>
          <p:spPr bwMode="auto">
            <a:xfrm>
              <a:off x="2287" y="538"/>
              <a:ext cx="117" cy="159"/>
            </a:xfrm>
            <a:custGeom>
              <a:avLst/>
              <a:gdLst>
                <a:gd name="T0" fmla="*/ 0 w 117"/>
                <a:gd name="T1" fmla="*/ 0 h 159"/>
                <a:gd name="T2" fmla="*/ 0 w 117"/>
                <a:gd name="T3" fmla="*/ 159 h 159"/>
                <a:gd name="T4" fmla="*/ 117 w 117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9">
                  <a:moveTo>
                    <a:pt x="0" y="0"/>
                  </a:moveTo>
                  <a:lnTo>
                    <a:pt x="0" y="159"/>
                  </a:lnTo>
                  <a:lnTo>
                    <a:pt x="117" y="1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7" name="Freeform 24"/>
            <p:cNvSpPr>
              <a:spLocks/>
            </p:cNvSpPr>
            <p:nvPr/>
          </p:nvSpPr>
          <p:spPr bwMode="auto">
            <a:xfrm>
              <a:off x="2246" y="536"/>
              <a:ext cx="41" cy="246"/>
            </a:xfrm>
            <a:custGeom>
              <a:avLst/>
              <a:gdLst>
                <a:gd name="T0" fmla="*/ 0 w 41"/>
                <a:gd name="T1" fmla="*/ 246 h 246"/>
                <a:gd name="T2" fmla="*/ 0 w 41"/>
                <a:gd name="T3" fmla="*/ 0 h 246"/>
                <a:gd name="T4" fmla="*/ 41 w 41"/>
                <a:gd name="T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6">
                  <a:moveTo>
                    <a:pt x="0" y="246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8" name="Rectangle 25"/>
            <p:cNvSpPr>
              <a:spLocks noChangeArrowheads="1"/>
            </p:cNvSpPr>
            <p:nvPr/>
          </p:nvSpPr>
          <p:spPr bwMode="auto">
            <a:xfrm>
              <a:off x="2436" y="932"/>
              <a:ext cx="118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449" name="Freeform 26"/>
            <p:cNvSpPr>
              <a:spLocks/>
            </p:cNvSpPr>
            <p:nvPr/>
          </p:nvSpPr>
          <p:spPr bwMode="auto">
            <a:xfrm>
              <a:off x="2287" y="973"/>
              <a:ext cx="147" cy="58"/>
            </a:xfrm>
            <a:custGeom>
              <a:avLst/>
              <a:gdLst>
                <a:gd name="T0" fmla="*/ 0 w 147"/>
                <a:gd name="T1" fmla="*/ 58 h 58"/>
                <a:gd name="T2" fmla="*/ 0 w 147"/>
                <a:gd name="T3" fmla="*/ 0 h 58"/>
                <a:gd name="T4" fmla="*/ 147 w 147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58">
                  <a:moveTo>
                    <a:pt x="0" y="58"/>
                  </a:moveTo>
                  <a:lnTo>
                    <a:pt x="0" y="0"/>
                  </a:lnTo>
                  <a:lnTo>
                    <a:pt x="14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0" name="Rectangle 27"/>
            <p:cNvSpPr>
              <a:spLocks noChangeArrowheads="1"/>
            </p:cNvSpPr>
            <p:nvPr/>
          </p:nvSpPr>
          <p:spPr bwMode="auto">
            <a:xfrm>
              <a:off x="2430" y="1055"/>
              <a:ext cx="1016" cy="11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1" name="Freeform 28"/>
            <p:cNvSpPr>
              <a:spLocks/>
            </p:cNvSpPr>
            <p:nvPr/>
          </p:nvSpPr>
          <p:spPr bwMode="auto">
            <a:xfrm>
              <a:off x="2287" y="1037"/>
              <a:ext cx="140" cy="58"/>
            </a:xfrm>
            <a:custGeom>
              <a:avLst/>
              <a:gdLst>
                <a:gd name="T0" fmla="*/ 0 w 140"/>
                <a:gd name="T1" fmla="*/ 0 h 58"/>
                <a:gd name="T2" fmla="*/ 0 w 140"/>
                <a:gd name="T3" fmla="*/ 58 h 58"/>
                <a:gd name="T4" fmla="*/ 140 w 140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58">
                  <a:moveTo>
                    <a:pt x="0" y="0"/>
                  </a:moveTo>
                  <a:lnTo>
                    <a:pt x="0" y="58"/>
                  </a:lnTo>
                  <a:lnTo>
                    <a:pt x="140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2" name="Freeform 29"/>
            <p:cNvSpPr>
              <a:spLocks/>
            </p:cNvSpPr>
            <p:nvPr/>
          </p:nvSpPr>
          <p:spPr bwMode="auto">
            <a:xfrm>
              <a:off x="2246" y="787"/>
              <a:ext cx="41" cy="247"/>
            </a:xfrm>
            <a:custGeom>
              <a:avLst/>
              <a:gdLst>
                <a:gd name="T0" fmla="*/ 0 w 41"/>
                <a:gd name="T1" fmla="*/ 0 h 247"/>
                <a:gd name="T2" fmla="*/ 0 w 41"/>
                <a:gd name="T3" fmla="*/ 247 h 247"/>
                <a:gd name="T4" fmla="*/ 41 w 41"/>
                <a:gd name="T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47">
                  <a:moveTo>
                    <a:pt x="0" y="0"/>
                  </a:moveTo>
                  <a:lnTo>
                    <a:pt x="0" y="247"/>
                  </a:lnTo>
                  <a:lnTo>
                    <a:pt x="41" y="2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3" name="Freeform 30"/>
            <p:cNvSpPr>
              <a:spLocks/>
            </p:cNvSpPr>
            <p:nvPr/>
          </p:nvSpPr>
          <p:spPr bwMode="auto">
            <a:xfrm>
              <a:off x="2202" y="785"/>
              <a:ext cx="44" cy="213"/>
            </a:xfrm>
            <a:custGeom>
              <a:avLst/>
              <a:gdLst>
                <a:gd name="T0" fmla="*/ 0 w 44"/>
                <a:gd name="T1" fmla="*/ 213 h 213"/>
                <a:gd name="T2" fmla="*/ 0 w 44"/>
                <a:gd name="T3" fmla="*/ 0 h 213"/>
                <a:gd name="T4" fmla="*/ 44 w 44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13">
                  <a:moveTo>
                    <a:pt x="0" y="213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4" name="Rectangle 31"/>
            <p:cNvSpPr>
              <a:spLocks noChangeArrowheads="1"/>
            </p:cNvSpPr>
            <p:nvPr/>
          </p:nvSpPr>
          <p:spPr bwMode="auto">
            <a:xfrm>
              <a:off x="2517" y="1177"/>
              <a:ext cx="95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455" name="Freeform 32"/>
            <p:cNvSpPr>
              <a:spLocks/>
            </p:cNvSpPr>
            <p:nvPr/>
          </p:nvSpPr>
          <p:spPr bwMode="auto">
            <a:xfrm>
              <a:off x="2202" y="1003"/>
              <a:ext cx="312" cy="215"/>
            </a:xfrm>
            <a:custGeom>
              <a:avLst/>
              <a:gdLst>
                <a:gd name="T0" fmla="*/ 0 w 312"/>
                <a:gd name="T1" fmla="*/ 0 h 215"/>
                <a:gd name="T2" fmla="*/ 0 w 312"/>
                <a:gd name="T3" fmla="*/ 215 h 215"/>
                <a:gd name="T4" fmla="*/ 312 w 312"/>
                <a:gd name="T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215">
                  <a:moveTo>
                    <a:pt x="0" y="0"/>
                  </a:moveTo>
                  <a:lnTo>
                    <a:pt x="0" y="215"/>
                  </a:lnTo>
                  <a:lnTo>
                    <a:pt x="312" y="21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6" name="Freeform 33"/>
            <p:cNvSpPr>
              <a:spLocks/>
            </p:cNvSpPr>
            <p:nvPr/>
          </p:nvSpPr>
          <p:spPr bwMode="auto">
            <a:xfrm>
              <a:off x="1999" y="1001"/>
              <a:ext cx="203" cy="324"/>
            </a:xfrm>
            <a:custGeom>
              <a:avLst/>
              <a:gdLst>
                <a:gd name="T0" fmla="*/ 0 w 203"/>
                <a:gd name="T1" fmla="*/ 324 h 324"/>
                <a:gd name="T2" fmla="*/ 0 w 203"/>
                <a:gd name="T3" fmla="*/ 0 h 324"/>
                <a:gd name="T4" fmla="*/ 203 w 20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" h="324">
                  <a:moveTo>
                    <a:pt x="0" y="324"/>
                  </a:moveTo>
                  <a:lnTo>
                    <a:pt x="0" y="0"/>
                  </a:lnTo>
                  <a:lnTo>
                    <a:pt x="20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7" name="Rectangle 34"/>
            <p:cNvSpPr>
              <a:spLocks noChangeArrowheads="1"/>
            </p:cNvSpPr>
            <p:nvPr/>
          </p:nvSpPr>
          <p:spPr bwMode="auto">
            <a:xfrm>
              <a:off x="2481" y="1300"/>
              <a:ext cx="127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458" name="Freeform 35"/>
            <p:cNvSpPr>
              <a:spLocks/>
            </p:cNvSpPr>
            <p:nvPr/>
          </p:nvSpPr>
          <p:spPr bwMode="auto">
            <a:xfrm>
              <a:off x="2397" y="1341"/>
              <a:ext cx="81" cy="59"/>
            </a:xfrm>
            <a:custGeom>
              <a:avLst/>
              <a:gdLst>
                <a:gd name="T0" fmla="*/ 0 w 81"/>
                <a:gd name="T1" fmla="*/ 59 h 59"/>
                <a:gd name="T2" fmla="*/ 0 w 81"/>
                <a:gd name="T3" fmla="*/ 0 h 59"/>
                <a:gd name="T4" fmla="*/ 81 w 8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9">
                  <a:moveTo>
                    <a:pt x="0" y="59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9" name="Rectangle 36"/>
            <p:cNvSpPr>
              <a:spLocks noChangeArrowheads="1"/>
            </p:cNvSpPr>
            <p:nvPr/>
          </p:nvSpPr>
          <p:spPr bwMode="auto">
            <a:xfrm>
              <a:off x="2588" y="1423"/>
              <a:ext cx="124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460" name="Freeform 37"/>
            <p:cNvSpPr>
              <a:spLocks/>
            </p:cNvSpPr>
            <p:nvPr/>
          </p:nvSpPr>
          <p:spPr bwMode="auto">
            <a:xfrm>
              <a:off x="2397" y="1405"/>
              <a:ext cx="189" cy="58"/>
            </a:xfrm>
            <a:custGeom>
              <a:avLst/>
              <a:gdLst>
                <a:gd name="T0" fmla="*/ 0 w 189"/>
                <a:gd name="T1" fmla="*/ 0 h 58"/>
                <a:gd name="T2" fmla="*/ 0 w 189"/>
                <a:gd name="T3" fmla="*/ 58 h 58"/>
                <a:gd name="T4" fmla="*/ 189 w 189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58">
                  <a:moveTo>
                    <a:pt x="0" y="0"/>
                  </a:moveTo>
                  <a:lnTo>
                    <a:pt x="0" y="58"/>
                  </a:lnTo>
                  <a:lnTo>
                    <a:pt x="189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1" name="Freeform 38"/>
            <p:cNvSpPr>
              <a:spLocks/>
            </p:cNvSpPr>
            <p:nvPr/>
          </p:nvSpPr>
          <p:spPr bwMode="auto">
            <a:xfrm>
              <a:off x="2131" y="1402"/>
              <a:ext cx="266" cy="90"/>
            </a:xfrm>
            <a:custGeom>
              <a:avLst/>
              <a:gdLst>
                <a:gd name="T0" fmla="*/ 0 w 266"/>
                <a:gd name="T1" fmla="*/ 90 h 90"/>
                <a:gd name="T2" fmla="*/ 0 w 266"/>
                <a:gd name="T3" fmla="*/ 0 h 90"/>
                <a:gd name="T4" fmla="*/ 266 w 266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90">
                  <a:moveTo>
                    <a:pt x="0" y="90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2" name="Rectangle 39"/>
            <p:cNvSpPr>
              <a:spLocks noChangeArrowheads="1"/>
            </p:cNvSpPr>
            <p:nvPr/>
          </p:nvSpPr>
          <p:spPr bwMode="auto">
            <a:xfrm>
              <a:off x="2435" y="1545"/>
              <a:ext cx="181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463" name="Freeform 40"/>
            <p:cNvSpPr>
              <a:spLocks/>
            </p:cNvSpPr>
            <p:nvPr/>
          </p:nvSpPr>
          <p:spPr bwMode="auto">
            <a:xfrm>
              <a:off x="2131" y="1497"/>
              <a:ext cx="301" cy="89"/>
            </a:xfrm>
            <a:custGeom>
              <a:avLst/>
              <a:gdLst>
                <a:gd name="T0" fmla="*/ 0 w 301"/>
                <a:gd name="T1" fmla="*/ 0 h 89"/>
                <a:gd name="T2" fmla="*/ 0 w 301"/>
                <a:gd name="T3" fmla="*/ 89 h 89"/>
                <a:gd name="T4" fmla="*/ 301 w 30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1" h="89">
                  <a:moveTo>
                    <a:pt x="0" y="0"/>
                  </a:moveTo>
                  <a:lnTo>
                    <a:pt x="0" y="89"/>
                  </a:lnTo>
                  <a:lnTo>
                    <a:pt x="301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Freeform 41"/>
            <p:cNvSpPr>
              <a:spLocks/>
            </p:cNvSpPr>
            <p:nvPr/>
          </p:nvSpPr>
          <p:spPr bwMode="auto">
            <a:xfrm>
              <a:off x="2058" y="1494"/>
              <a:ext cx="73" cy="159"/>
            </a:xfrm>
            <a:custGeom>
              <a:avLst/>
              <a:gdLst>
                <a:gd name="T0" fmla="*/ 0 w 73"/>
                <a:gd name="T1" fmla="*/ 159 h 159"/>
                <a:gd name="T2" fmla="*/ 0 w 73"/>
                <a:gd name="T3" fmla="*/ 0 h 159"/>
                <a:gd name="T4" fmla="*/ 73 w 73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59">
                  <a:moveTo>
                    <a:pt x="0" y="159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5" name="Rectangle 42"/>
            <p:cNvSpPr>
              <a:spLocks noChangeArrowheads="1"/>
            </p:cNvSpPr>
            <p:nvPr/>
          </p:nvSpPr>
          <p:spPr bwMode="auto">
            <a:xfrm>
              <a:off x="2358" y="1668"/>
              <a:ext cx="12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466" name="Freeform 43"/>
            <p:cNvSpPr>
              <a:spLocks/>
            </p:cNvSpPr>
            <p:nvPr/>
          </p:nvSpPr>
          <p:spPr bwMode="auto">
            <a:xfrm>
              <a:off x="2104" y="1709"/>
              <a:ext cx="252" cy="105"/>
            </a:xfrm>
            <a:custGeom>
              <a:avLst/>
              <a:gdLst>
                <a:gd name="T0" fmla="*/ 0 w 252"/>
                <a:gd name="T1" fmla="*/ 105 h 105"/>
                <a:gd name="T2" fmla="*/ 0 w 252"/>
                <a:gd name="T3" fmla="*/ 0 h 105"/>
                <a:gd name="T4" fmla="*/ 252 w 25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105">
                  <a:moveTo>
                    <a:pt x="0" y="105"/>
                  </a:moveTo>
                  <a:lnTo>
                    <a:pt x="0" y="0"/>
                  </a:lnTo>
                  <a:lnTo>
                    <a:pt x="2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7" name="Rectangle 44"/>
            <p:cNvSpPr>
              <a:spLocks noChangeArrowheads="1"/>
            </p:cNvSpPr>
            <p:nvPr/>
          </p:nvSpPr>
          <p:spPr bwMode="auto">
            <a:xfrm>
              <a:off x="2404" y="1791"/>
              <a:ext cx="168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468" name="Freeform 45"/>
            <p:cNvSpPr>
              <a:spLocks/>
            </p:cNvSpPr>
            <p:nvPr/>
          </p:nvSpPr>
          <p:spPr bwMode="auto">
            <a:xfrm>
              <a:off x="2188" y="1832"/>
              <a:ext cx="214" cy="89"/>
            </a:xfrm>
            <a:custGeom>
              <a:avLst/>
              <a:gdLst>
                <a:gd name="T0" fmla="*/ 0 w 214"/>
                <a:gd name="T1" fmla="*/ 89 h 89"/>
                <a:gd name="T2" fmla="*/ 0 w 214"/>
                <a:gd name="T3" fmla="*/ 0 h 89"/>
                <a:gd name="T4" fmla="*/ 214 w 214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" h="89">
                  <a:moveTo>
                    <a:pt x="0" y="89"/>
                  </a:moveTo>
                  <a:lnTo>
                    <a:pt x="0" y="0"/>
                  </a:lnTo>
                  <a:lnTo>
                    <a:pt x="21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9" name="Rectangle 46"/>
            <p:cNvSpPr>
              <a:spLocks noChangeArrowheads="1"/>
            </p:cNvSpPr>
            <p:nvPr/>
          </p:nvSpPr>
          <p:spPr bwMode="auto">
            <a:xfrm>
              <a:off x="2609" y="1913"/>
              <a:ext cx="139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470" name="Freeform 47"/>
            <p:cNvSpPr>
              <a:spLocks/>
            </p:cNvSpPr>
            <p:nvPr/>
          </p:nvSpPr>
          <p:spPr bwMode="auto">
            <a:xfrm>
              <a:off x="2252" y="1954"/>
              <a:ext cx="354" cy="59"/>
            </a:xfrm>
            <a:custGeom>
              <a:avLst/>
              <a:gdLst>
                <a:gd name="T0" fmla="*/ 0 w 354"/>
                <a:gd name="T1" fmla="*/ 59 h 59"/>
                <a:gd name="T2" fmla="*/ 0 w 354"/>
                <a:gd name="T3" fmla="*/ 0 h 59"/>
                <a:gd name="T4" fmla="*/ 354 w 354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" h="59">
                  <a:moveTo>
                    <a:pt x="0" y="59"/>
                  </a:moveTo>
                  <a:lnTo>
                    <a:pt x="0" y="0"/>
                  </a:lnTo>
                  <a:lnTo>
                    <a:pt x="35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1" name="Rectangle 48"/>
            <p:cNvSpPr>
              <a:spLocks noChangeArrowheads="1"/>
            </p:cNvSpPr>
            <p:nvPr/>
          </p:nvSpPr>
          <p:spPr bwMode="auto">
            <a:xfrm>
              <a:off x="2723" y="2036"/>
              <a:ext cx="127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carbinolicus</a:t>
              </a:r>
            </a:p>
          </p:txBody>
        </p:sp>
        <p:sp>
          <p:nvSpPr>
            <p:cNvPr id="472" name="Freeform 49"/>
            <p:cNvSpPr>
              <a:spLocks/>
            </p:cNvSpPr>
            <p:nvPr/>
          </p:nvSpPr>
          <p:spPr bwMode="auto">
            <a:xfrm>
              <a:off x="2252" y="2018"/>
              <a:ext cx="468" cy="59"/>
            </a:xfrm>
            <a:custGeom>
              <a:avLst/>
              <a:gdLst>
                <a:gd name="T0" fmla="*/ 0 w 468"/>
                <a:gd name="T1" fmla="*/ 0 h 59"/>
                <a:gd name="T2" fmla="*/ 0 w 468"/>
                <a:gd name="T3" fmla="*/ 59 h 59"/>
                <a:gd name="T4" fmla="*/ 468 w 46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8" h="59">
                  <a:moveTo>
                    <a:pt x="0" y="0"/>
                  </a:moveTo>
                  <a:lnTo>
                    <a:pt x="0" y="59"/>
                  </a:lnTo>
                  <a:lnTo>
                    <a:pt x="46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3" name="Freeform 50"/>
            <p:cNvSpPr>
              <a:spLocks/>
            </p:cNvSpPr>
            <p:nvPr/>
          </p:nvSpPr>
          <p:spPr bwMode="auto">
            <a:xfrm>
              <a:off x="2188" y="1926"/>
              <a:ext cx="64" cy="90"/>
            </a:xfrm>
            <a:custGeom>
              <a:avLst/>
              <a:gdLst>
                <a:gd name="T0" fmla="*/ 0 w 64"/>
                <a:gd name="T1" fmla="*/ 0 h 90"/>
                <a:gd name="T2" fmla="*/ 0 w 64"/>
                <a:gd name="T3" fmla="*/ 90 h 90"/>
                <a:gd name="T4" fmla="*/ 64 w 64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90">
                  <a:moveTo>
                    <a:pt x="0" y="0"/>
                  </a:moveTo>
                  <a:lnTo>
                    <a:pt x="0" y="90"/>
                  </a:lnTo>
                  <a:lnTo>
                    <a:pt x="64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4" name="Freeform 51"/>
            <p:cNvSpPr>
              <a:spLocks/>
            </p:cNvSpPr>
            <p:nvPr/>
          </p:nvSpPr>
          <p:spPr bwMode="auto">
            <a:xfrm>
              <a:off x="2104" y="1819"/>
              <a:ext cx="84" cy="105"/>
            </a:xfrm>
            <a:custGeom>
              <a:avLst/>
              <a:gdLst>
                <a:gd name="T0" fmla="*/ 0 w 84"/>
                <a:gd name="T1" fmla="*/ 0 h 105"/>
                <a:gd name="T2" fmla="*/ 0 w 84"/>
                <a:gd name="T3" fmla="*/ 105 h 105"/>
                <a:gd name="T4" fmla="*/ 84 w 84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05">
                  <a:moveTo>
                    <a:pt x="0" y="0"/>
                  </a:moveTo>
                  <a:lnTo>
                    <a:pt x="0" y="105"/>
                  </a:lnTo>
                  <a:lnTo>
                    <a:pt x="84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5" name="Freeform 52"/>
            <p:cNvSpPr>
              <a:spLocks/>
            </p:cNvSpPr>
            <p:nvPr/>
          </p:nvSpPr>
          <p:spPr bwMode="auto">
            <a:xfrm>
              <a:off x="2058" y="1658"/>
              <a:ext cx="46" cy="158"/>
            </a:xfrm>
            <a:custGeom>
              <a:avLst/>
              <a:gdLst>
                <a:gd name="T0" fmla="*/ 0 w 46"/>
                <a:gd name="T1" fmla="*/ 0 h 158"/>
                <a:gd name="T2" fmla="*/ 0 w 46"/>
                <a:gd name="T3" fmla="*/ 158 h 158"/>
                <a:gd name="T4" fmla="*/ 46 w 46"/>
                <a:gd name="T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58">
                  <a:moveTo>
                    <a:pt x="0" y="0"/>
                  </a:moveTo>
                  <a:lnTo>
                    <a:pt x="0" y="158"/>
                  </a:lnTo>
                  <a:lnTo>
                    <a:pt x="46" y="1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Freeform 53"/>
            <p:cNvSpPr>
              <a:spLocks/>
            </p:cNvSpPr>
            <p:nvPr/>
          </p:nvSpPr>
          <p:spPr bwMode="auto">
            <a:xfrm>
              <a:off x="1999" y="1331"/>
              <a:ext cx="59" cy="324"/>
            </a:xfrm>
            <a:custGeom>
              <a:avLst/>
              <a:gdLst>
                <a:gd name="T0" fmla="*/ 0 w 59"/>
                <a:gd name="T1" fmla="*/ 0 h 324"/>
                <a:gd name="T2" fmla="*/ 0 w 59"/>
                <a:gd name="T3" fmla="*/ 324 h 324"/>
                <a:gd name="T4" fmla="*/ 59 w 59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24">
                  <a:moveTo>
                    <a:pt x="0" y="0"/>
                  </a:moveTo>
                  <a:lnTo>
                    <a:pt x="0" y="324"/>
                  </a:lnTo>
                  <a:lnTo>
                    <a:pt x="59" y="3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7" name="Freeform 54"/>
            <p:cNvSpPr>
              <a:spLocks/>
            </p:cNvSpPr>
            <p:nvPr/>
          </p:nvSpPr>
          <p:spPr bwMode="auto">
            <a:xfrm>
              <a:off x="1865" y="1328"/>
              <a:ext cx="134" cy="533"/>
            </a:xfrm>
            <a:custGeom>
              <a:avLst/>
              <a:gdLst>
                <a:gd name="T0" fmla="*/ 0 w 134"/>
                <a:gd name="T1" fmla="*/ 533 h 533"/>
                <a:gd name="T2" fmla="*/ 0 w 134"/>
                <a:gd name="T3" fmla="*/ 0 h 533"/>
                <a:gd name="T4" fmla="*/ 134 w 134"/>
                <a:gd name="T5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533">
                  <a:moveTo>
                    <a:pt x="0" y="533"/>
                  </a:moveTo>
                  <a:lnTo>
                    <a:pt x="0" y="0"/>
                  </a:lnTo>
                  <a:lnTo>
                    <a:pt x="1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8" name="Rectangle 55"/>
            <p:cNvSpPr>
              <a:spLocks noChangeArrowheads="1"/>
            </p:cNvSpPr>
            <p:nvPr/>
          </p:nvSpPr>
          <p:spPr bwMode="auto">
            <a:xfrm>
              <a:off x="2527" y="2159"/>
              <a:ext cx="146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9" name="Freeform 56"/>
            <p:cNvSpPr>
              <a:spLocks/>
            </p:cNvSpPr>
            <p:nvPr/>
          </p:nvSpPr>
          <p:spPr bwMode="auto">
            <a:xfrm>
              <a:off x="2409" y="2200"/>
              <a:ext cx="115" cy="58"/>
            </a:xfrm>
            <a:custGeom>
              <a:avLst/>
              <a:gdLst>
                <a:gd name="T0" fmla="*/ 0 w 115"/>
                <a:gd name="T1" fmla="*/ 58 h 58"/>
                <a:gd name="T2" fmla="*/ 0 w 115"/>
                <a:gd name="T3" fmla="*/ 0 h 58"/>
                <a:gd name="T4" fmla="*/ 115 w 115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58">
                  <a:moveTo>
                    <a:pt x="0" y="58"/>
                  </a:moveTo>
                  <a:lnTo>
                    <a:pt x="0" y="0"/>
                  </a:lnTo>
                  <a:lnTo>
                    <a:pt x="1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0" name="Rectangle 57"/>
            <p:cNvSpPr>
              <a:spLocks noChangeArrowheads="1"/>
            </p:cNvSpPr>
            <p:nvPr/>
          </p:nvSpPr>
          <p:spPr bwMode="auto">
            <a:xfrm>
              <a:off x="2518" y="2282"/>
              <a:ext cx="144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481" name="Freeform 58"/>
            <p:cNvSpPr>
              <a:spLocks/>
            </p:cNvSpPr>
            <p:nvPr/>
          </p:nvSpPr>
          <p:spPr bwMode="auto">
            <a:xfrm>
              <a:off x="2409" y="2264"/>
              <a:ext cx="107" cy="58"/>
            </a:xfrm>
            <a:custGeom>
              <a:avLst/>
              <a:gdLst>
                <a:gd name="T0" fmla="*/ 0 w 107"/>
                <a:gd name="T1" fmla="*/ 0 h 58"/>
                <a:gd name="T2" fmla="*/ 0 w 107"/>
                <a:gd name="T3" fmla="*/ 58 h 58"/>
                <a:gd name="T4" fmla="*/ 107 w 107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58">
                  <a:moveTo>
                    <a:pt x="0" y="0"/>
                  </a:moveTo>
                  <a:lnTo>
                    <a:pt x="0" y="58"/>
                  </a:lnTo>
                  <a:lnTo>
                    <a:pt x="107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2" name="Freeform 59"/>
            <p:cNvSpPr>
              <a:spLocks/>
            </p:cNvSpPr>
            <p:nvPr/>
          </p:nvSpPr>
          <p:spPr bwMode="auto">
            <a:xfrm>
              <a:off x="2187" y="2261"/>
              <a:ext cx="222" cy="135"/>
            </a:xfrm>
            <a:custGeom>
              <a:avLst/>
              <a:gdLst>
                <a:gd name="T0" fmla="*/ 0 w 222"/>
                <a:gd name="T1" fmla="*/ 135 h 135"/>
                <a:gd name="T2" fmla="*/ 0 w 222"/>
                <a:gd name="T3" fmla="*/ 0 h 135"/>
                <a:gd name="T4" fmla="*/ 222 w 222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35">
                  <a:moveTo>
                    <a:pt x="0" y="135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3" name="Rectangle 60"/>
            <p:cNvSpPr>
              <a:spLocks noChangeArrowheads="1"/>
            </p:cNvSpPr>
            <p:nvPr/>
          </p:nvSpPr>
          <p:spPr bwMode="auto">
            <a:xfrm>
              <a:off x="2766" y="2404"/>
              <a:ext cx="1793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484" name="Freeform 61"/>
            <p:cNvSpPr>
              <a:spLocks/>
            </p:cNvSpPr>
            <p:nvPr/>
          </p:nvSpPr>
          <p:spPr bwMode="auto">
            <a:xfrm>
              <a:off x="2436" y="2445"/>
              <a:ext cx="328" cy="89"/>
            </a:xfrm>
            <a:custGeom>
              <a:avLst/>
              <a:gdLst>
                <a:gd name="T0" fmla="*/ 0 w 328"/>
                <a:gd name="T1" fmla="*/ 89 h 89"/>
                <a:gd name="T2" fmla="*/ 0 w 328"/>
                <a:gd name="T3" fmla="*/ 0 h 89"/>
                <a:gd name="T4" fmla="*/ 328 w 328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8" h="89">
                  <a:moveTo>
                    <a:pt x="0" y="89"/>
                  </a:moveTo>
                  <a:lnTo>
                    <a:pt x="0" y="0"/>
                  </a:lnTo>
                  <a:lnTo>
                    <a:pt x="32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5" name="Rectangle 62"/>
            <p:cNvSpPr>
              <a:spLocks noChangeArrowheads="1"/>
            </p:cNvSpPr>
            <p:nvPr/>
          </p:nvSpPr>
          <p:spPr bwMode="auto">
            <a:xfrm>
              <a:off x="2741" y="2527"/>
              <a:ext cx="131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486" name="Freeform 63"/>
            <p:cNvSpPr>
              <a:spLocks/>
            </p:cNvSpPr>
            <p:nvPr/>
          </p:nvSpPr>
          <p:spPr bwMode="auto">
            <a:xfrm>
              <a:off x="2738" y="2568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Rectangle 64"/>
            <p:cNvSpPr>
              <a:spLocks noChangeArrowheads="1"/>
            </p:cNvSpPr>
            <p:nvPr/>
          </p:nvSpPr>
          <p:spPr bwMode="auto">
            <a:xfrm>
              <a:off x="2741" y="2650"/>
              <a:ext cx="12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488" name="Freeform 65"/>
            <p:cNvSpPr>
              <a:spLocks/>
            </p:cNvSpPr>
            <p:nvPr/>
          </p:nvSpPr>
          <p:spPr bwMode="auto">
            <a:xfrm>
              <a:off x="2738" y="2632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9" name="Freeform 66"/>
            <p:cNvSpPr>
              <a:spLocks/>
            </p:cNvSpPr>
            <p:nvPr/>
          </p:nvSpPr>
          <p:spPr bwMode="auto">
            <a:xfrm>
              <a:off x="2436" y="2540"/>
              <a:ext cx="302" cy="89"/>
            </a:xfrm>
            <a:custGeom>
              <a:avLst/>
              <a:gdLst>
                <a:gd name="T0" fmla="*/ 0 w 302"/>
                <a:gd name="T1" fmla="*/ 0 h 89"/>
                <a:gd name="T2" fmla="*/ 0 w 302"/>
                <a:gd name="T3" fmla="*/ 89 h 89"/>
                <a:gd name="T4" fmla="*/ 302 w 302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2" h="89">
                  <a:moveTo>
                    <a:pt x="0" y="0"/>
                  </a:moveTo>
                  <a:lnTo>
                    <a:pt x="0" y="89"/>
                  </a:lnTo>
                  <a:lnTo>
                    <a:pt x="302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Freeform 67"/>
            <p:cNvSpPr>
              <a:spLocks/>
            </p:cNvSpPr>
            <p:nvPr/>
          </p:nvSpPr>
          <p:spPr bwMode="auto">
            <a:xfrm>
              <a:off x="2187" y="2402"/>
              <a:ext cx="249" cy="135"/>
            </a:xfrm>
            <a:custGeom>
              <a:avLst/>
              <a:gdLst>
                <a:gd name="T0" fmla="*/ 0 w 249"/>
                <a:gd name="T1" fmla="*/ 0 h 135"/>
                <a:gd name="T2" fmla="*/ 0 w 249"/>
                <a:gd name="T3" fmla="*/ 135 h 135"/>
                <a:gd name="T4" fmla="*/ 249 w 249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135">
                  <a:moveTo>
                    <a:pt x="0" y="0"/>
                  </a:moveTo>
                  <a:lnTo>
                    <a:pt x="0" y="135"/>
                  </a:lnTo>
                  <a:lnTo>
                    <a:pt x="249" y="1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Freeform 68"/>
            <p:cNvSpPr>
              <a:spLocks/>
            </p:cNvSpPr>
            <p:nvPr/>
          </p:nvSpPr>
          <p:spPr bwMode="auto">
            <a:xfrm>
              <a:off x="1865" y="1866"/>
              <a:ext cx="322" cy="533"/>
            </a:xfrm>
            <a:custGeom>
              <a:avLst/>
              <a:gdLst>
                <a:gd name="T0" fmla="*/ 0 w 322"/>
                <a:gd name="T1" fmla="*/ 0 h 533"/>
                <a:gd name="T2" fmla="*/ 0 w 322"/>
                <a:gd name="T3" fmla="*/ 533 h 533"/>
                <a:gd name="T4" fmla="*/ 322 w 322"/>
                <a:gd name="T5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533">
                  <a:moveTo>
                    <a:pt x="0" y="0"/>
                  </a:moveTo>
                  <a:lnTo>
                    <a:pt x="0" y="533"/>
                  </a:lnTo>
                  <a:lnTo>
                    <a:pt x="322" y="53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Freeform 69"/>
            <p:cNvSpPr>
              <a:spLocks/>
            </p:cNvSpPr>
            <p:nvPr/>
          </p:nvSpPr>
          <p:spPr bwMode="auto">
            <a:xfrm>
              <a:off x="1793" y="1863"/>
              <a:ext cx="72" cy="472"/>
            </a:xfrm>
            <a:custGeom>
              <a:avLst/>
              <a:gdLst>
                <a:gd name="T0" fmla="*/ 0 w 72"/>
                <a:gd name="T1" fmla="*/ 472 h 472"/>
                <a:gd name="T2" fmla="*/ 0 w 72"/>
                <a:gd name="T3" fmla="*/ 0 h 472"/>
                <a:gd name="T4" fmla="*/ 72 w 72"/>
                <a:gd name="T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472">
                  <a:moveTo>
                    <a:pt x="0" y="472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Rectangle 70"/>
            <p:cNvSpPr>
              <a:spLocks noChangeArrowheads="1"/>
            </p:cNvSpPr>
            <p:nvPr/>
          </p:nvSpPr>
          <p:spPr bwMode="auto">
            <a:xfrm>
              <a:off x="2486" y="2772"/>
              <a:ext cx="100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Freeform 71"/>
            <p:cNvSpPr>
              <a:spLocks/>
            </p:cNvSpPr>
            <p:nvPr/>
          </p:nvSpPr>
          <p:spPr bwMode="auto">
            <a:xfrm>
              <a:off x="1793" y="2340"/>
              <a:ext cx="691" cy="473"/>
            </a:xfrm>
            <a:custGeom>
              <a:avLst/>
              <a:gdLst>
                <a:gd name="T0" fmla="*/ 0 w 691"/>
                <a:gd name="T1" fmla="*/ 0 h 473"/>
                <a:gd name="T2" fmla="*/ 0 w 691"/>
                <a:gd name="T3" fmla="*/ 473 h 473"/>
                <a:gd name="T4" fmla="*/ 691 w 691"/>
                <a:gd name="T5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1" h="473">
                  <a:moveTo>
                    <a:pt x="0" y="0"/>
                  </a:moveTo>
                  <a:lnTo>
                    <a:pt x="0" y="473"/>
                  </a:lnTo>
                  <a:lnTo>
                    <a:pt x="691" y="47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5" name="Freeform 72"/>
            <p:cNvSpPr>
              <a:spLocks/>
            </p:cNvSpPr>
            <p:nvPr/>
          </p:nvSpPr>
          <p:spPr bwMode="auto">
            <a:xfrm>
              <a:off x="1714" y="2338"/>
              <a:ext cx="79" cy="350"/>
            </a:xfrm>
            <a:custGeom>
              <a:avLst/>
              <a:gdLst>
                <a:gd name="T0" fmla="*/ 0 w 79"/>
                <a:gd name="T1" fmla="*/ 350 h 350"/>
                <a:gd name="T2" fmla="*/ 0 w 79"/>
                <a:gd name="T3" fmla="*/ 0 h 350"/>
                <a:gd name="T4" fmla="*/ 79 w 79"/>
                <a:gd name="T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350">
                  <a:moveTo>
                    <a:pt x="0" y="350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Rectangle 73"/>
            <p:cNvSpPr>
              <a:spLocks noChangeArrowheads="1"/>
            </p:cNvSpPr>
            <p:nvPr/>
          </p:nvSpPr>
          <p:spPr bwMode="auto">
            <a:xfrm>
              <a:off x="3431" y="2895"/>
              <a:ext cx="1145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Freeform 74"/>
            <p:cNvSpPr>
              <a:spLocks/>
            </p:cNvSpPr>
            <p:nvPr/>
          </p:nvSpPr>
          <p:spPr bwMode="auto">
            <a:xfrm>
              <a:off x="2395" y="2936"/>
              <a:ext cx="1034" cy="105"/>
            </a:xfrm>
            <a:custGeom>
              <a:avLst/>
              <a:gdLst>
                <a:gd name="T0" fmla="*/ 0 w 1034"/>
                <a:gd name="T1" fmla="*/ 105 h 105"/>
                <a:gd name="T2" fmla="*/ 0 w 1034"/>
                <a:gd name="T3" fmla="*/ 0 h 105"/>
                <a:gd name="T4" fmla="*/ 1034 w 1034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4" h="105">
                  <a:moveTo>
                    <a:pt x="0" y="105"/>
                  </a:moveTo>
                  <a:lnTo>
                    <a:pt x="0" y="0"/>
                  </a:lnTo>
                  <a:lnTo>
                    <a:pt x="10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8" name="Rectangle 75"/>
            <p:cNvSpPr>
              <a:spLocks noChangeArrowheads="1"/>
            </p:cNvSpPr>
            <p:nvPr/>
          </p:nvSpPr>
          <p:spPr bwMode="auto">
            <a:xfrm>
              <a:off x="2766" y="3018"/>
              <a:ext cx="1262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499" name="Freeform 76"/>
            <p:cNvSpPr>
              <a:spLocks/>
            </p:cNvSpPr>
            <p:nvPr/>
          </p:nvSpPr>
          <p:spPr bwMode="auto">
            <a:xfrm>
              <a:off x="2675" y="3059"/>
              <a:ext cx="89" cy="89"/>
            </a:xfrm>
            <a:custGeom>
              <a:avLst/>
              <a:gdLst>
                <a:gd name="T0" fmla="*/ 0 w 89"/>
                <a:gd name="T1" fmla="*/ 89 h 89"/>
                <a:gd name="T2" fmla="*/ 0 w 89"/>
                <a:gd name="T3" fmla="*/ 0 h 89"/>
                <a:gd name="T4" fmla="*/ 89 w 89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9">
                  <a:moveTo>
                    <a:pt x="0" y="89"/>
                  </a:moveTo>
                  <a:lnTo>
                    <a:pt x="0" y="0"/>
                  </a:lnTo>
                  <a:lnTo>
                    <a:pt x="8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0" name="Rectangle 77"/>
            <p:cNvSpPr>
              <a:spLocks noChangeArrowheads="1"/>
            </p:cNvSpPr>
            <p:nvPr/>
          </p:nvSpPr>
          <p:spPr bwMode="auto">
            <a:xfrm>
              <a:off x="2748" y="3140"/>
              <a:ext cx="115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linaloolentis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1" name="Freeform 78"/>
            <p:cNvSpPr>
              <a:spLocks/>
            </p:cNvSpPr>
            <p:nvPr/>
          </p:nvSpPr>
          <p:spPr bwMode="auto">
            <a:xfrm>
              <a:off x="2707" y="3181"/>
              <a:ext cx="39" cy="59"/>
            </a:xfrm>
            <a:custGeom>
              <a:avLst/>
              <a:gdLst>
                <a:gd name="T0" fmla="*/ 0 w 39"/>
                <a:gd name="T1" fmla="*/ 59 h 59"/>
                <a:gd name="T2" fmla="*/ 0 w 39"/>
                <a:gd name="T3" fmla="*/ 0 h 59"/>
                <a:gd name="T4" fmla="*/ 39 w 39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9">
                  <a:moveTo>
                    <a:pt x="0" y="59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2" name="Rectangle 79"/>
            <p:cNvSpPr>
              <a:spLocks noChangeArrowheads="1"/>
            </p:cNvSpPr>
            <p:nvPr/>
          </p:nvSpPr>
          <p:spPr bwMode="auto">
            <a:xfrm>
              <a:off x="2770" y="3263"/>
              <a:ext cx="1010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503" name="Freeform 80"/>
            <p:cNvSpPr>
              <a:spLocks/>
            </p:cNvSpPr>
            <p:nvPr/>
          </p:nvSpPr>
          <p:spPr bwMode="auto">
            <a:xfrm>
              <a:off x="2707" y="3245"/>
              <a:ext cx="60" cy="59"/>
            </a:xfrm>
            <a:custGeom>
              <a:avLst/>
              <a:gdLst>
                <a:gd name="T0" fmla="*/ 0 w 60"/>
                <a:gd name="T1" fmla="*/ 0 h 59"/>
                <a:gd name="T2" fmla="*/ 0 w 60"/>
                <a:gd name="T3" fmla="*/ 59 h 59"/>
                <a:gd name="T4" fmla="*/ 60 w 60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59">
                  <a:moveTo>
                    <a:pt x="0" y="0"/>
                  </a:moveTo>
                  <a:lnTo>
                    <a:pt x="0" y="59"/>
                  </a:lnTo>
                  <a:lnTo>
                    <a:pt x="60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4" name="Freeform 81"/>
            <p:cNvSpPr>
              <a:spLocks/>
            </p:cNvSpPr>
            <p:nvPr/>
          </p:nvSpPr>
          <p:spPr bwMode="auto">
            <a:xfrm>
              <a:off x="2675" y="3153"/>
              <a:ext cx="32" cy="90"/>
            </a:xfrm>
            <a:custGeom>
              <a:avLst/>
              <a:gdLst>
                <a:gd name="T0" fmla="*/ 0 w 32"/>
                <a:gd name="T1" fmla="*/ 0 h 90"/>
                <a:gd name="T2" fmla="*/ 0 w 32"/>
                <a:gd name="T3" fmla="*/ 90 h 90"/>
                <a:gd name="T4" fmla="*/ 32 w 32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90">
                  <a:moveTo>
                    <a:pt x="0" y="0"/>
                  </a:moveTo>
                  <a:lnTo>
                    <a:pt x="0" y="90"/>
                  </a:lnTo>
                  <a:lnTo>
                    <a:pt x="32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Freeform 82"/>
            <p:cNvSpPr>
              <a:spLocks/>
            </p:cNvSpPr>
            <p:nvPr/>
          </p:nvSpPr>
          <p:spPr bwMode="auto">
            <a:xfrm>
              <a:off x="2395" y="3046"/>
              <a:ext cx="280" cy="105"/>
            </a:xfrm>
            <a:custGeom>
              <a:avLst/>
              <a:gdLst>
                <a:gd name="T0" fmla="*/ 0 w 280"/>
                <a:gd name="T1" fmla="*/ 0 h 105"/>
                <a:gd name="T2" fmla="*/ 0 w 280"/>
                <a:gd name="T3" fmla="*/ 105 h 105"/>
                <a:gd name="T4" fmla="*/ 280 w 280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0" h="105">
                  <a:moveTo>
                    <a:pt x="0" y="0"/>
                  </a:moveTo>
                  <a:lnTo>
                    <a:pt x="0" y="105"/>
                  </a:lnTo>
                  <a:lnTo>
                    <a:pt x="280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Freeform 83"/>
            <p:cNvSpPr>
              <a:spLocks/>
            </p:cNvSpPr>
            <p:nvPr/>
          </p:nvSpPr>
          <p:spPr bwMode="auto">
            <a:xfrm>
              <a:off x="1714" y="2693"/>
              <a:ext cx="681" cy="350"/>
            </a:xfrm>
            <a:custGeom>
              <a:avLst/>
              <a:gdLst>
                <a:gd name="T0" fmla="*/ 0 w 681"/>
                <a:gd name="T1" fmla="*/ 0 h 350"/>
                <a:gd name="T2" fmla="*/ 0 w 681"/>
                <a:gd name="T3" fmla="*/ 350 h 350"/>
                <a:gd name="T4" fmla="*/ 681 w 681"/>
                <a:gd name="T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1" h="350">
                  <a:moveTo>
                    <a:pt x="0" y="0"/>
                  </a:moveTo>
                  <a:lnTo>
                    <a:pt x="0" y="350"/>
                  </a:lnTo>
                  <a:lnTo>
                    <a:pt x="681" y="35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Freeform 84"/>
            <p:cNvSpPr>
              <a:spLocks/>
            </p:cNvSpPr>
            <p:nvPr/>
          </p:nvSpPr>
          <p:spPr bwMode="auto">
            <a:xfrm>
              <a:off x="1602" y="2690"/>
              <a:ext cx="112" cy="458"/>
            </a:xfrm>
            <a:custGeom>
              <a:avLst/>
              <a:gdLst>
                <a:gd name="T0" fmla="*/ 0 w 112"/>
                <a:gd name="T1" fmla="*/ 458 h 458"/>
                <a:gd name="T2" fmla="*/ 0 w 112"/>
                <a:gd name="T3" fmla="*/ 0 h 458"/>
                <a:gd name="T4" fmla="*/ 112 w 112"/>
                <a:gd name="T5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58">
                  <a:moveTo>
                    <a:pt x="0" y="458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8" name="Rectangle 85"/>
            <p:cNvSpPr>
              <a:spLocks noChangeArrowheads="1"/>
            </p:cNvSpPr>
            <p:nvPr/>
          </p:nvSpPr>
          <p:spPr bwMode="auto">
            <a:xfrm>
              <a:off x="2549" y="3386"/>
              <a:ext cx="149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509" name="Freeform 86"/>
            <p:cNvSpPr>
              <a:spLocks/>
            </p:cNvSpPr>
            <p:nvPr/>
          </p:nvSpPr>
          <p:spPr bwMode="auto">
            <a:xfrm>
              <a:off x="2223" y="3427"/>
              <a:ext cx="323" cy="58"/>
            </a:xfrm>
            <a:custGeom>
              <a:avLst/>
              <a:gdLst>
                <a:gd name="T0" fmla="*/ 0 w 323"/>
                <a:gd name="T1" fmla="*/ 58 h 58"/>
                <a:gd name="T2" fmla="*/ 0 w 323"/>
                <a:gd name="T3" fmla="*/ 0 h 58"/>
                <a:gd name="T4" fmla="*/ 323 w 323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3" h="58">
                  <a:moveTo>
                    <a:pt x="0" y="58"/>
                  </a:moveTo>
                  <a:lnTo>
                    <a:pt x="0" y="0"/>
                  </a:lnTo>
                  <a:lnTo>
                    <a:pt x="32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0" name="Rectangle 87"/>
            <p:cNvSpPr>
              <a:spLocks noChangeArrowheads="1"/>
            </p:cNvSpPr>
            <p:nvPr/>
          </p:nvSpPr>
          <p:spPr bwMode="auto">
            <a:xfrm>
              <a:off x="2568" y="3509"/>
              <a:ext cx="125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511" name="Freeform 88"/>
            <p:cNvSpPr>
              <a:spLocks/>
            </p:cNvSpPr>
            <p:nvPr/>
          </p:nvSpPr>
          <p:spPr bwMode="auto">
            <a:xfrm>
              <a:off x="2223" y="3491"/>
              <a:ext cx="342" cy="58"/>
            </a:xfrm>
            <a:custGeom>
              <a:avLst/>
              <a:gdLst>
                <a:gd name="T0" fmla="*/ 0 w 342"/>
                <a:gd name="T1" fmla="*/ 0 h 58"/>
                <a:gd name="T2" fmla="*/ 0 w 342"/>
                <a:gd name="T3" fmla="*/ 58 h 58"/>
                <a:gd name="T4" fmla="*/ 342 w 342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58">
                  <a:moveTo>
                    <a:pt x="0" y="0"/>
                  </a:moveTo>
                  <a:lnTo>
                    <a:pt x="0" y="58"/>
                  </a:lnTo>
                  <a:lnTo>
                    <a:pt x="342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2" name="Freeform 89"/>
            <p:cNvSpPr>
              <a:spLocks/>
            </p:cNvSpPr>
            <p:nvPr/>
          </p:nvSpPr>
          <p:spPr bwMode="auto">
            <a:xfrm>
              <a:off x="1801" y="3488"/>
              <a:ext cx="422" cy="120"/>
            </a:xfrm>
            <a:custGeom>
              <a:avLst/>
              <a:gdLst>
                <a:gd name="T0" fmla="*/ 0 w 422"/>
                <a:gd name="T1" fmla="*/ 120 h 120"/>
                <a:gd name="T2" fmla="*/ 0 w 422"/>
                <a:gd name="T3" fmla="*/ 0 h 120"/>
                <a:gd name="T4" fmla="*/ 422 w 422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2" h="120">
                  <a:moveTo>
                    <a:pt x="0" y="120"/>
                  </a:moveTo>
                  <a:lnTo>
                    <a:pt x="0" y="0"/>
                  </a:lnTo>
                  <a:lnTo>
                    <a:pt x="4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3" name="Rectangle 90"/>
            <p:cNvSpPr>
              <a:spLocks noChangeArrowheads="1"/>
            </p:cNvSpPr>
            <p:nvPr/>
          </p:nvSpPr>
          <p:spPr bwMode="auto">
            <a:xfrm>
              <a:off x="3059" y="3631"/>
              <a:ext cx="85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514" name="Freeform 91"/>
            <p:cNvSpPr>
              <a:spLocks/>
            </p:cNvSpPr>
            <p:nvPr/>
          </p:nvSpPr>
          <p:spPr bwMode="auto">
            <a:xfrm>
              <a:off x="2739" y="3672"/>
              <a:ext cx="317" cy="59"/>
            </a:xfrm>
            <a:custGeom>
              <a:avLst/>
              <a:gdLst>
                <a:gd name="T0" fmla="*/ 0 w 317"/>
                <a:gd name="T1" fmla="*/ 59 h 59"/>
                <a:gd name="T2" fmla="*/ 0 w 317"/>
                <a:gd name="T3" fmla="*/ 0 h 59"/>
                <a:gd name="T4" fmla="*/ 317 w 31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59">
                  <a:moveTo>
                    <a:pt x="0" y="59"/>
                  </a:moveTo>
                  <a:lnTo>
                    <a:pt x="0" y="0"/>
                  </a:lnTo>
                  <a:lnTo>
                    <a:pt x="31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Rectangle 92"/>
            <p:cNvSpPr>
              <a:spLocks noChangeArrowheads="1"/>
            </p:cNvSpPr>
            <p:nvPr/>
          </p:nvSpPr>
          <p:spPr bwMode="auto">
            <a:xfrm>
              <a:off x="2980" y="3754"/>
              <a:ext cx="94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516" name="Freeform 93"/>
            <p:cNvSpPr>
              <a:spLocks/>
            </p:cNvSpPr>
            <p:nvPr/>
          </p:nvSpPr>
          <p:spPr bwMode="auto">
            <a:xfrm>
              <a:off x="2739" y="3736"/>
              <a:ext cx="238" cy="59"/>
            </a:xfrm>
            <a:custGeom>
              <a:avLst/>
              <a:gdLst>
                <a:gd name="T0" fmla="*/ 0 w 238"/>
                <a:gd name="T1" fmla="*/ 0 h 59"/>
                <a:gd name="T2" fmla="*/ 0 w 238"/>
                <a:gd name="T3" fmla="*/ 59 h 59"/>
                <a:gd name="T4" fmla="*/ 238 w 23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59">
                  <a:moveTo>
                    <a:pt x="0" y="0"/>
                  </a:moveTo>
                  <a:lnTo>
                    <a:pt x="0" y="59"/>
                  </a:lnTo>
                  <a:lnTo>
                    <a:pt x="23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7" name="Freeform 94"/>
            <p:cNvSpPr>
              <a:spLocks/>
            </p:cNvSpPr>
            <p:nvPr/>
          </p:nvSpPr>
          <p:spPr bwMode="auto">
            <a:xfrm>
              <a:off x="1801" y="3613"/>
              <a:ext cx="938" cy="120"/>
            </a:xfrm>
            <a:custGeom>
              <a:avLst/>
              <a:gdLst>
                <a:gd name="T0" fmla="*/ 0 w 938"/>
                <a:gd name="T1" fmla="*/ 0 h 120"/>
                <a:gd name="T2" fmla="*/ 0 w 938"/>
                <a:gd name="T3" fmla="*/ 120 h 120"/>
                <a:gd name="T4" fmla="*/ 938 w 938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8" h="120">
                  <a:moveTo>
                    <a:pt x="0" y="0"/>
                  </a:moveTo>
                  <a:lnTo>
                    <a:pt x="0" y="120"/>
                  </a:lnTo>
                  <a:lnTo>
                    <a:pt x="938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8" name="Freeform 95"/>
            <p:cNvSpPr>
              <a:spLocks/>
            </p:cNvSpPr>
            <p:nvPr/>
          </p:nvSpPr>
          <p:spPr bwMode="auto">
            <a:xfrm>
              <a:off x="1602" y="3153"/>
              <a:ext cx="199" cy="458"/>
            </a:xfrm>
            <a:custGeom>
              <a:avLst/>
              <a:gdLst>
                <a:gd name="T0" fmla="*/ 0 w 199"/>
                <a:gd name="T1" fmla="*/ 0 h 458"/>
                <a:gd name="T2" fmla="*/ 0 w 199"/>
                <a:gd name="T3" fmla="*/ 458 h 458"/>
                <a:gd name="T4" fmla="*/ 199 w 199"/>
                <a:gd name="T5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" h="458">
                  <a:moveTo>
                    <a:pt x="0" y="0"/>
                  </a:moveTo>
                  <a:lnTo>
                    <a:pt x="0" y="458"/>
                  </a:lnTo>
                  <a:lnTo>
                    <a:pt x="199" y="4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9" name="Freeform 96"/>
            <p:cNvSpPr>
              <a:spLocks/>
            </p:cNvSpPr>
            <p:nvPr/>
          </p:nvSpPr>
          <p:spPr bwMode="auto">
            <a:xfrm>
              <a:off x="1381" y="3151"/>
              <a:ext cx="221" cy="411"/>
            </a:xfrm>
            <a:custGeom>
              <a:avLst/>
              <a:gdLst>
                <a:gd name="T0" fmla="*/ 0 w 221"/>
                <a:gd name="T1" fmla="*/ 411 h 411"/>
                <a:gd name="T2" fmla="*/ 0 w 221"/>
                <a:gd name="T3" fmla="*/ 0 h 411"/>
                <a:gd name="T4" fmla="*/ 221 w 221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" h="411">
                  <a:moveTo>
                    <a:pt x="0" y="411"/>
                  </a:moveTo>
                  <a:lnTo>
                    <a:pt x="0" y="0"/>
                  </a:lnTo>
                  <a:lnTo>
                    <a:pt x="22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0" name="Rectangle 97"/>
            <p:cNvSpPr>
              <a:spLocks noChangeArrowheads="1"/>
            </p:cNvSpPr>
            <p:nvPr/>
          </p:nvSpPr>
          <p:spPr bwMode="auto">
            <a:xfrm>
              <a:off x="3283" y="3877"/>
              <a:ext cx="82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1" name="Freeform 98"/>
            <p:cNvSpPr>
              <a:spLocks/>
            </p:cNvSpPr>
            <p:nvPr/>
          </p:nvSpPr>
          <p:spPr bwMode="auto">
            <a:xfrm>
              <a:off x="2834" y="3917"/>
              <a:ext cx="446" cy="59"/>
            </a:xfrm>
            <a:custGeom>
              <a:avLst/>
              <a:gdLst>
                <a:gd name="T0" fmla="*/ 0 w 446"/>
                <a:gd name="T1" fmla="*/ 59 h 59"/>
                <a:gd name="T2" fmla="*/ 0 w 446"/>
                <a:gd name="T3" fmla="*/ 0 h 59"/>
                <a:gd name="T4" fmla="*/ 446 w 44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6" h="59">
                  <a:moveTo>
                    <a:pt x="0" y="59"/>
                  </a:moveTo>
                  <a:lnTo>
                    <a:pt x="0" y="0"/>
                  </a:lnTo>
                  <a:lnTo>
                    <a:pt x="4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2" name="Rectangle 99"/>
            <p:cNvSpPr>
              <a:spLocks noChangeArrowheads="1"/>
            </p:cNvSpPr>
            <p:nvPr/>
          </p:nvSpPr>
          <p:spPr bwMode="auto">
            <a:xfrm>
              <a:off x="3430" y="3999"/>
              <a:ext cx="1279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3" name="Freeform 100"/>
            <p:cNvSpPr>
              <a:spLocks/>
            </p:cNvSpPr>
            <p:nvPr/>
          </p:nvSpPr>
          <p:spPr bwMode="auto">
            <a:xfrm>
              <a:off x="2834" y="3981"/>
              <a:ext cx="593" cy="59"/>
            </a:xfrm>
            <a:custGeom>
              <a:avLst/>
              <a:gdLst>
                <a:gd name="T0" fmla="*/ 0 w 593"/>
                <a:gd name="T1" fmla="*/ 0 h 59"/>
                <a:gd name="T2" fmla="*/ 0 w 593"/>
                <a:gd name="T3" fmla="*/ 59 h 59"/>
                <a:gd name="T4" fmla="*/ 593 w 59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3" h="59">
                  <a:moveTo>
                    <a:pt x="0" y="0"/>
                  </a:moveTo>
                  <a:lnTo>
                    <a:pt x="0" y="59"/>
                  </a:lnTo>
                  <a:lnTo>
                    <a:pt x="593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4" name="Freeform 101"/>
            <p:cNvSpPr>
              <a:spLocks/>
            </p:cNvSpPr>
            <p:nvPr/>
          </p:nvSpPr>
          <p:spPr bwMode="auto">
            <a:xfrm>
              <a:off x="1381" y="3567"/>
              <a:ext cx="1453" cy="412"/>
            </a:xfrm>
            <a:custGeom>
              <a:avLst/>
              <a:gdLst>
                <a:gd name="T0" fmla="*/ 0 w 1453"/>
                <a:gd name="T1" fmla="*/ 0 h 412"/>
                <a:gd name="T2" fmla="*/ 0 w 1453"/>
                <a:gd name="T3" fmla="*/ 412 h 412"/>
                <a:gd name="T4" fmla="*/ 1453 w 1453"/>
                <a:gd name="T5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3" h="412">
                  <a:moveTo>
                    <a:pt x="0" y="0"/>
                  </a:moveTo>
                  <a:lnTo>
                    <a:pt x="0" y="412"/>
                  </a:lnTo>
                  <a:lnTo>
                    <a:pt x="1453" y="41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5" name="Line 102"/>
            <p:cNvSpPr>
              <a:spLocks noChangeShapeType="1"/>
            </p:cNvSpPr>
            <p:nvPr/>
          </p:nvSpPr>
          <p:spPr bwMode="auto">
            <a:xfrm>
              <a:off x="1637" y="4213"/>
              <a:ext cx="312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6" name="Line 103"/>
            <p:cNvSpPr>
              <a:spLocks noChangeShapeType="1"/>
            </p:cNvSpPr>
            <p:nvPr/>
          </p:nvSpPr>
          <p:spPr bwMode="auto">
            <a:xfrm>
              <a:off x="1637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7" name="Line 104"/>
            <p:cNvSpPr>
              <a:spLocks noChangeShapeType="1"/>
            </p:cNvSpPr>
            <p:nvPr/>
          </p:nvSpPr>
          <p:spPr bwMode="auto">
            <a:xfrm>
              <a:off x="1949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8" name="Rectangle 105"/>
            <p:cNvSpPr>
              <a:spLocks noChangeArrowheads="1"/>
            </p:cNvSpPr>
            <p:nvPr/>
          </p:nvSpPr>
          <p:spPr bwMode="auto">
            <a:xfrm>
              <a:off x="1755" y="4236"/>
              <a:ext cx="15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29" name="TextBox 528"/>
          <p:cNvSpPr txBox="1"/>
          <p:nvPr/>
        </p:nvSpPr>
        <p:spPr>
          <a:xfrm>
            <a:off x="14867872" y="1269950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pilN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0" name="Group 529"/>
          <p:cNvGrpSpPr>
            <a:grpSpLocks noChangeAspect="1"/>
          </p:cNvGrpSpPr>
          <p:nvPr/>
        </p:nvGrpSpPr>
        <p:grpSpPr bwMode="auto">
          <a:xfrm>
            <a:off x="87017" y="7401664"/>
            <a:ext cx="3789012" cy="6017587"/>
            <a:chOff x="1559" y="0"/>
            <a:chExt cx="3066" cy="4343"/>
          </a:xfrm>
        </p:grpSpPr>
        <p:sp>
          <p:nvSpPr>
            <p:cNvPr id="5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59" y="0"/>
              <a:ext cx="264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2" name="Rectangle 5"/>
            <p:cNvSpPr>
              <a:spLocks noChangeArrowheads="1"/>
            </p:cNvSpPr>
            <p:nvPr/>
          </p:nvSpPr>
          <p:spPr bwMode="auto">
            <a:xfrm>
              <a:off x="2951" y="70"/>
              <a:ext cx="121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metallireducens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3" name="Freeform 6"/>
            <p:cNvSpPr>
              <a:spLocks/>
            </p:cNvSpPr>
            <p:nvPr/>
          </p:nvSpPr>
          <p:spPr bwMode="auto">
            <a:xfrm>
              <a:off x="2874" y="111"/>
              <a:ext cx="74" cy="57"/>
            </a:xfrm>
            <a:custGeom>
              <a:avLst/>
              <a:gdLst>
                <a:gd name="T0" fmla="*/ 0 w 74"/>
                <a:gd name="T1" fmla="*/ 57 h 57"/>
                <a:gd name="T2" fmla="*/ 0 w 74"/>
                <a:gd name="T3" fmla="*/ 0 h 57"/>
                <a:gd name="T4" fmla="*/ 74 w 74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57">
                  <a:moveTo>
                    <a:pt x="0" y="57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4" name="Rectangle 7"/>
            <p:cNvSpPr>
              <a:spLocks noChangeArrowheads="1"/>
            </p:cNvSpPr>
            <p:nvPr/>
          </p:nvSpPr>
          <p:spPr bwMode="auto">
            <a:xfrm>
              <a:off x="2921" y="189"/>
              <a:ext cx="117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535" name="Freeform 8"/>
            <p:cNvSpPr>
              <a:spLocks/>
            </p:cNvSpPr>
            <p:nvPr/>
          </p:nvSpPr>
          <p:spPr bwMode="auto">
            <a:xfrm>
              <a:off x="2874" y="173"/>
              <a:ext cx="45" cy="57"/>
            </a:xfrm>
            <a:custGeom>
              <a:avLst/>
              <a:gdLst>
                <a:gd name="T0" fmla="*/ 0 w 45"/>
                <a:gd name="T1" fmla="*/ 0 h 57"/>
                <a:gd name="T2" fmla="*/ 0 w 45"/>
                <a:gd name="T3" fmla="*/ 57 h 57"/>
                <a:gd name="T4" fmla="*/ 45 w 45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7">
                  <a:moveTo>
                    <a:pt x="0" y="0"/>
                  </a:moveTo>
                  <a:lnTo>
                    <a:pt x="0" y="57"/>
                  </a:lnTo>
                  <a:lnTo>
                    <a:pt x="45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6" name="Freeform 9"/>
            <p:cNvSpPr>
              <a:spLocks/>
            </p:cNvSpPr>
            <p:nvPr/>
          </p:nvSpPr>
          <p:spPr bwMode="auto">
            <a:xfrm>
              <a:off x="2864" y="170"/>
              <a:ext cx="10" cy="87"/>
            </a:xfrm>
            <a:custGeom>
              <a:avLst/>
              <a:gdLst>
                <a:gd name="T0" fmla="*/ 0 w 10"/>
                <a:gd name="T1" fmla="*/ 87 h 87"/>
                <a:gd name="T2" fmla="*/ 0 w 10"/>
                <a:gd name="T3" fmla="*/ 0 h 87"/>
                <a:gd name="T4" fmla="*/ 10 w 10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7">
                  <a:moveTo>
                    <a:pt x="0" y="87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7" name="Rectangle 10"/>
            <p:cNvSpPr>
              <a:spLocks noChangeArrowheads="1"/>
            </p:cNvSpPr>
            <p:nvPr/>
          </p:nvSpPr>
          <p:spPr bwMode="auto">
            <a:xfrm>
              <a:off x="2945" y="309"/>
              <a:ext cx="99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538" name="Freeform 11"/>
            <p:cNvSpPr>
              <a:spLocks/>
            </p:cNvSpPr>
            <p:nvPr/>
          </p:nvSpPr>
          <p:spPr bwMode="auto">
            <a:xfrm>
              <a:off x="2864" y="262"/>
              <a:ext cx="78" cy="87"/>
            </a:xfrm>
            <a:custGeom>
              <a:avLst/>
              <a:gdLst>
                <a:gd name="T0" fmla="*/ 0 w 78"/>
                <a:gd name="T1" fmla="*/ 0 h 87"/>
                <a:gd name="T2" fmla="*/ 0 w 78"/>
                <a:gd name="T3" fmla="*/ 87 h 87"/>
                <a:gd name="T4" fmla="*/ 78 w 78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87">
                  <a:moveTo>
                    <a:pt x="0" y="0"/>
                  </a:moveTo>
                  <a:lnTo>
                    <a:pt x="0" y="87"/>
                  </a:lnTo>
                  <a:lnTo>
                    <a:pt x="78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9" name="Freeform 12"/>
            <p:cNvSpPr>
              <a:spLocks/>
            </p:cNvSpPr>
            <p:nvPr/>
          </p:nvSpPr>
          <p:spPr bwMode="auto">
            <a:xfrm>
              <a:off x="2825" y="260"/>
              <a:ext cx="39" cy="102"/>
            </a:xfrm>
            <a:custGeom>
              <a:avLst/>
              <a:gdLst>
                <a:gd name="T0" fmla="*/ 0 w 39"/>
                <a:gd name="T1" fmla="*/ 102 h 102"/>
                <a:gd name="T2" fmla="*/ 0 w 39"/>
                <a:gd name="T3" fmla="*/ 0 h 102"/>
                <a:gd name="T4" fmla="*/ 39 w 39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102">
                  <a:moveTo>
                    <a:pt x="0" y="102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0" name="Rectangle 13"/>
            <p:cNvSpPr>
              <a:spLocks noChangeArrowheads="1"/>
            </p:cNvSpPr>
            <p:nvPr/>
          </p:nvSpPr>
          <p:spPr bwMode="auto">
            <a:xfrm>
              <a:off x="2986" y="428"/>
              <a:ext cx="80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541" name="Freeform 14"/>
            <p:cNvSpPr>
              <a:spLocks/>
            </p:cNvSpPr>
            <p:nvPr/>
          </p:nvSpPr>
          <p:spPr bwMode="auto">
            <a:xfrm>
              <a:off x="2825" y="367"/>
              <a:ext cx="158" cy="102"/>
            </a:xfrm>
            <a:custGeom>
              <a:avLst/>
              <a:gdLst>
                <a:gd name="T0" fmla="*/ 0 w 158"/>
                <a:gd name="T1" fmla="*/ 0 h 102"/>
                <a:gd name="T2" fmla="*/ 0 w 158"/>
                <a:gd name="T3" fmla="*/ 102 h 102"/>
                <a:gd name="T4" fmla="*/ 158 w 158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02">
                  <a:moveTo>
                    <a:pt x="0" y="0"/>
                  </a:moveTo>
                  <a:lnTo>
                    <a:pt x="0" y="102"/>
                  </a:lnTo>
                  <a:lnTo>
                    <a:pt x="158" y="10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2" name="Freeform 15"/>
            <p:cNvSpPr>
              <a:spLocks/>
            </p:cNvSpPr>
            <p:nvPr/>
          </p:nvSpPr>
          <p:spPr bwMode="auto">
            <a:xfrm>
              <a:off x="2779" y="364"/>
              <a:ext cx="46" cy="169"/>
            </a:xfrm>
            <a:custGeom>
              <a:avLst/>
              <a:gdLst>
                <a:gd name="T0" fmla="*/ 0 w 46"/>
                <a:gd name="T1" fmla="*/ 169 h 169"/>
                <a:gd name="T2" fmla="*/ 0 w 46"/>
                <a:gd name="T3" fmla="*/ 0 h 169"/>
                <a:gd name="T4" fmla="*/ 46 w 46"/>
                <a:gd name="T5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69">
                  <a:moveTo>
                    <a:pt x="0" y="169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3" name="Rectangle 16"/>
            <p:cNvSpPr>
              <a:spLocks noChangeArrowheads="1"/>
            </p:cNvSpPr>
            <p:nvPr/>
          </p:nvSpPr>
          <p:spPr bwMode="auto">
            <a:xfrm>
              <a:off x="2904" y="547"/>
              <a:ext cx="8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544" name="Freeform 17"/>
            <p:cNvSpPr>
              <a:spLocks/>
            </p:cNvSpPr>
            <p:nvPr/>
          </p:nvSpPr>
          <p:spPr bwMode="auto">
            <a:xfrm>
              <a:off x="2856" y="588"/>
              <a:ext cx="45" cy="117"/>
            </a:xfrm>
            <a:custGeom>
              <a:avLst/>
              <a:gdLst>
                <a:gd name="T0" fmla="*/ 0 w 45"/>
                <a:gd name="T1" fmla="*/ 117 h 117"/>
                <a:gd name="T2" fmla="*/ 0 w 45"/>
                <a:gd name="T3" fmla="*/ 0 h 117"/>
                <a:gd name="T4" fmla="*/ 45 w 45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17">
                  <a:moveTo>
                    <a:pt x="0" y="117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5" name="Rectangle 18"/>
            <p:cNvSpPr>
              <a:spLocks noChangeArrowheads="1"/>
            </p:cNvSpPr>
            <p:nvPr/>
          </p:nvSpPr>
          <p:spPr bwMode="auto">
            <a:xfrm>
              <a:off x="2921" y="666"/>
              <a:ext cx="8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546" name="Freeform 19"/>
            <p:cNvSpPr>
              <a:spLocks/>
            </p:cNvSpPr>
            <p:nvPr/>
          </p:nvSpPr>
          <p:spPr bwMode="auto">
            <a:xfrm>
              <a:off x="2912" y="707"/>
              <a:ext cx="7" cy="117"/>
            </a:xfrm>
            <a:custGeom>
              <a:avLst/>
              <a:gdLst>
                <a:gd name="T0" fmla="*/ 0 w 7"/>
                <a:gd name="T1" fmla="*/ 117 h 117"/>
                <a:gd name="T2" fmla="*/ 0 w 7"/>
                <a:gd name="T3" fmla="*/ 0 h 117"/>
                <a:gd name="T4" fmla="*/ 7 w 7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7">
                  <a:moveTo>
                    <a:pt x="0" y="117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7" name="Rectangle 20"/>
            <p:cNvSpPr>
              <a:spLocks noChangeArrowheads="1"/>
            </p:cNvSpPr>
            <p:nvPr/>
          </p:nvSpPr>
          <p:spPr bwMode="auto">
            <a:xfrm>
              <a:off x="2919" y="786"/>
              <a:ext cx="96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548" name="Freeform 21"/>
            <p:cNvSpPr>
              <a:spLocks/>
            </p:cNvSpPr>
            <p:nvPr/>
          </p:nvSpPr>
          <p:spPr bwMode="auto">
            <a:xfrm>
              <a:off x="2912" y="826"/>
              <a:ext cx="4" cy="58"/>
            </a:xfrm>
            <a:custGeom>
              <a:avLst/>
              <a:gdLst>
                <a:gd name="T0" fmla="*/ 0 w 4"/>
                <a:gd name="T1" fmla="*/ 58 h 58"/>
                <a:gd name="T2" fmla="*/ 0 w 4"/>
                <a:gd name="T3" fmla="*/ 0 h 58"/>
                <a:gd name="T4" fmla="*/ 4 w 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8">
                  <a:moveTo>
                    <a:pt x="0" y="58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9" name="Rectangle 22"/>
            <p:cNvSpPr>
              <a:spLocks noChangeArrowheads="1"/>
            </p:cNvSpPr>
            <p:nvPr/>
          </p:nvSpPr>
          <p:spPr bwMode="auto">
            <a:xfrm>
              <a:off x="2928" y="905"/>
              <a:ext cx="106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550" name="Freeform 23"/>
            <p:cNvSpPr>
              <a:spLocks/>
            </p:cNvSpPr>
            <p:nvPr/>
          </p:nvSpPr>
          <p:spPr bwMode="auto">
            <a:xfrm>
              <a:off x="2912" y="889"/>
              <a:ext cx="14" cy="57"/>
            </a:xfrm>
            <a:custGeom>
              <a:avLst/>
              <a:gdLst>
                <a:gd name="T0" fmla="*/ 0 w 14"/>
                <a:gd name="T1" fmla="*/ 0 h 57"/>
                <a:gd name="T2" fmla="*/ 0 w 14"/>
                <a:gd name="T3" fmla="*/ 57 h 57"/>
                <a:gd name="T4" fmla="*/ 14 w 14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57">
                  <a:moveTo>
                    <a:pt x="0" y="0"/>
                  </a:moveTo>
                  <a:lnTo>
                    <a:pt x="0" y="57"/>
                  </a:lnTo>
                  <a:lnTo>
                    <a:pt x="14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Line 24"/>
            <p:cNvSpPr>
              <a:spLocks noChangeShapeType="1"/>
            </p:cNvSpPr>
            <p:nvPr/>
          </p:nvSpPr>
          <p:spPr bwMode="auto">
            <a:xfrm>
              <a:off x="2912" y="829"/>
              <a:ext cx="0" cy="117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2" name="Freeform 25"/>
            <p:cNvSpPr>
              <a:spLocks/>
            </p:cNvSpPr>
            <p:nvPr/>
          </p:nvSpPr>
          <p:spPr bwMode="auto">
            <a:xfrm>
              <a:off x="2856" y="710"/>
              <a:ext cx="56" cy="116"/>
            </a:xfrm>
            <a:custGeom>
              <a:avLst/>
              <a:gdLst>
                <a:gd name="T0" fmla="*/ 0 w 56"/>
                <a:gd name="T1" fmla="*/ 0 h 116"/>
                <a:gd name="T2" fmla="*/ 0 w 56"/>
                <a:gd name="T3" fmla="*/ 116 h 116"/>
                <a:gd name="T4" fmla="*/ 56 w 5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16">
                  <a:moveTo>
                    <a:pt x="0" y="0"/>
                  </a:moveTo>
                  <a:lnTo>
                    <a:pt x="0" y="116"/>
                  </a:lnTo>
                  <a:lnTo>
                    <a:pt x="56" y="1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3" name="Freeform 26"/>
            <p:cNvSpPr>
              <a:spLocks/>
            </p:cNvSpPr>
            <p:nvPr/>
          </p:nvSpPr>
          <p:spPr bwMode="auto">
            <a:xfrm>
              <a:off x="2779" y="538"/>
              <a:ext cx="77" cy="169"/>
            </a:xfrm>
            <a:custGeom>
              <a:avLst/>
              <a:gdLst>
                <a:gd name="T0" fmla="*/ 0 w 77"/>
                <a:gd name="T1" fmla="*/ 0 h 169"/>
                <a:gd name="T2" fmla="*/ 0 w 77"/>
                <a:gd name="T3" fmla="*/ 169 h 169"/>
                <a:gd name="T4" fmla="*/ 77 w 77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69">
                  <a:moveTo>
                    <a:pt x="0" y="0"/>
                  </a:moveTo>
                  <a:lnTo>
                    <a:pt x="0" y="169"/>
                  </a:lnTo>
                  <a:lnTo>
                    <a:pt x="77" y="16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4" name="Freeform 27"/>
            <p:cNvSpPr>
              <a:spLocks/>
            </p:cNvSpPr>
            <p:nvPr/>
          </p:nvSpPr>
          <p:spPr bwMode="auto">
            <a:xfrm>
              <a:off x="2759" y="536"/>
              <a:ext cx="20" cy="292"/>
            </a:xfrm>
            <a:custGeom>
              <a:avLst/>
              <a:gdLst>
                <a:gd name="T0" fmla="*/ 0 w 20"/>
                <a:gd name="T1" fmla="*/ 292 h 292"/>
                <a:gd name="T2" fmla="*/ 0 w 20"/>
                <a:gd name="T3" fmla="*/ 0 h 292"/>
                <a:gd name="T4" fmla="*/ 20 w 20"/>
                <a:gd name="T5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92">
                  <a:moveTo>
                    <a:pt x="0" y="292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5" name="Rectangle 28"/>
            <p:cNvSpPr>
              <a:spLocks noChangeArrowheads="1"/>
            </p:cNvSpPr>
            <p:nvPr/>
          </p:nvSpPr>
          <p:spPr bwMode="auto">
            <a:xfrm>
              <a:off x="2955" y="1024"/>
              <a:ext cx="854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daltonii</a:t>
              </a:r>
            </a:p>
          </p:txBody>
        </p:sp>
        <p:sp>
          <p:nvSpPr>
            <p:cNvPr id="556" name="Freeform 29"/>
            <p:cNvSpPr>
              <a:spLocks/>
            </p:cNvSpPr>
            <p:nvPr/>
          </p:nvSpPr>
          <p:spPr bwMode="auto">
            <a:xfrm>
              <a:off x="2810" y="1065"/>
              <a:ext cx="142" cy="57"/>
            </a:xfrm>
            <a:custGeom>
              <a:avLst/>
              <a:gdLst>
                <a:gd name="T0" fmla="*/ 0 w 142"/>
                <a:gd name="T1" fmla="*/ 57 h 57"/>
                <a:gd name="T2" fmla="*/ 0 w 142"/>
                <a:gd name="T3" fmla="*/ 0 h 57"/>
                <a:gd name="T4" fmla="*/ 142 w 142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7">
                  <a:moveTo>
                    <a:pt x="0" y="57"/>
                  </a:moveTo>
                  <a:lnTo>
                    <a:pt x="0" y="0"/>
                  </a:lnTo>
                  <a:lnTo>
                    <a:pt x="14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7" name="Rectangle 30"/>
            <p:cNvSpPr>
              <a:spLocks noChangeArrowheads="1"/>
            </p:cNvSpPr>
            <p:nvPr/>
          </p:nvSpPr>
          <p:spPr bwMode="auto">
            <a:xfrm>
              <a:off x="2874" y="1144"/>
              <a:ext cx="1183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8" name="Freeform 31"/>
            <p:cNvSpPr>
              <a:spLocks/>
            </p:cNvSpPr>
            <p:nvPr/>
          </p:nvSpPr>
          <p:spPr bwMode="auto">
            <a:xfrm>
              <a:off x="2810" y="1127"/>
              <a:ext cx="61" cy="57"/>
            </a:xfrm>
            <a:custGeom>
              <a:avLst/>
              <a:gdLst>
                <a:gd name="T0" fmla="*/ 0 w 61"/>
                <a:gd name="T1" fmla="*/ 0 h 57"/>
                <a:gd name="T2" fmla="*/ 0 w 61"/>
                <a:gd name="T3" fmla="*/ 57 h 57"/>
                <a:gd name="T4" fmla="*/ 61 w 6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57">
                  <a:moveTo>
                    <a:pt x="0" y="0"/>
                  </a:moveTo>
                  <a:lnTo>
                    <a:pt x="0" y="57"/>
                  </a:lnTo>
                  <a:lnTo>
                    <a:pt x="6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9" name="Freeform 32"/>
            <p:cNvSpPr>
              <a:spLocks/>
            </p:cNvSpPr>
            <p:nvPr/>
          </p:nvSpPr>
          <p:spPr bwMode="auto">
            <a:xfrm>
              <a:off x="2759" y="833"/>
              <a:ext cx="51" cy="292"/>
            </a:xfrm>
            <a:custGeom>
              <a:avLst/>
              <a:gdLst>
                <a:gd name="T0" fmla="*/ 0 w 51"/>
                <a:gd name="T1" fmla="*/ 0 h 292"/>
                <a:gd name="T2" fmla="*/ 0 w 51"/>
                <a:gd name="T3" fmla="*/ 292 h 292"/>
                <a:gd name="T4" fmla="*/ 51 w 51"/>
                <a:gd name="T5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92">
                  <a:moveTo>
                    <a:pt x="0" y="0"/>
                  </a:moveTo>
                  <a:lnTo>
                    <a:pt x="0" y="292"/>
                  </a:lnTo>
                  <a:lnTo>
                    <a:pt x="51" y="2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0" name="Freeform 33"/>
            <p:cNvSpPr>
              <a:spLocks/>
            </p:cNvSpPr>
            <p:nvPr/>
          </p:nvSpPr>
          <p:spPr bwMode="auto">
            <a:xfrm>
              <a:off x="2743" y="830"/>
              <a:ext cx="16" cy="234"/>
            </a:xfrm>
            <a:custGeom>
              <a:avLst/>
              <a:gdLst>
                <a:gd name="T0" fmla="*/ 0 w 16"/>
                <a:gd name="T1" fmla="*/ 234 h 234"/>
                <a:gd name="T2" fmla="*/ 0 w 16"/>
                <a:gd name="T3" fmla="*/ 0 h 234"/>
                <a:gd name="T4" fmla="*/ 16 w 16"/>
                <a:gd name="T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34">
                  <a:moveTo>
                    <a:pt x="0" y="234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1" name="Rectangle 34"/>
            <p:cNvSpPr>
              <a:spLocks noChangeArrowheads="1"/>
            </p:cNvSpPr>
            <p:nvPr/>
          </p:nvSpPr>
          <p:spPr bwMode="auto">
            <a:xfrm>
              <a:off x="2895" y="1263"/>
              <a:ext cx="99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562" name="Freeform 35"/>
            <p:cNvSpPr>
              <a:spLocks/>
            </p:cNvSpPr>
            <p:nvPr/>
          </p:nvSpPr>
          <p:spPr bwMode="auto">
            <a:xfrm>
              <a:off x="2743" y="1069"/>
              <a:ext cx="149" cy="235"/>
            </a:xfrm>
            <a:custGeom>
              <a:avLst/>
              <a:gdLst>
                <a:gd name="T0" fmla="*/ 0 w 149"/>
                <a:gd name="T1" fmla="*/ 0 h 235"/>
                <a:gd name="T2" fmla="*/ 0 w 149"/>
                <a:gd name="T3" fmla="*/ 235 h 235"/>
                <a:gd name="T4" fmla="*/ 149 w 149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5">
                  <a:moveTo>
                    <a:pt x="0" y="0"/>
                  </a:moveTo>
                  <a:lnTo>
                    <a:pt x="0" y="235"/>
                  </a:lnTo>
                  <a:lnTo>
                    <a:pt x="149" y="2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Freeform 36"/>
            <p:cNvSpPr>
              <a:spLocks/>
            </p:cNvSpPr>
            <p:nvPr/>
          </p:nvSpPr>
          <p:spPr bwMode="auto">
            <a:xfrm>
              <a:off x="2667" y="1066"/>
              <a:ext cx="76" cy="176"/>
            </a:xfrm>
            <a:custGeom>
              <a:avLst/>
              <a:gdLst>
                <a:gd name="T0" fmla="*/ 0 w 76"/>
                <a:gd name="T1" fmla="*/ 176 h 176"/>
                <a:gd name="T2" fmla="*/ 0 w 76"/>
                <a:gd name="T3" fmla="*/ 0 h 176"/>
                <a:gd name="T4" fmla="*/ 76 w 76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176">
                  <a:moveTo>
                    <a:pt x="0" y="176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4" name="Rectangle 37"/>
            <p:cNvSpPr>
              <a:spLocks noChangeArrowheads="1"/>
            </p:cNvSpPr>
            <p:nvPr/>
          </p:nvSpPr>
          <p:spPr bwMode="auto">
            <a:xfrm>
              <a:off x="3507" y="1382"/>
              <a:ext cx="84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5" name="Freeform 38"/>
            <p:cNvSpPr>
              <a:spLocks/>
            </p:cNvSpPr>
            <p:nvPr/>
          </p:nvSpPr>
          <p:spPr bwMode="auto">
            <a:xfrm>
              <a:off x="2667" y="1247"/>
              <a:ext cx="837" cy="176"/>
            </a:xfrm>
            <a:custGeom>
              <a:avLst/>
              <a:gdLst>
                <a:gd name="T0" fmla="*/ 0 w 837"/>
                <a:gd name="T1" fmla="*/ 0 h 176"/>
                <a:gd name="T2" fmla="*/ 0 w 837"/>
                <a:gd name="T3" fmla="*/ 176 h 176"/>
                <a:gd name="T4" fmla="*/ 837 w 837"/>
                <a:gd name="T5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7" h="176">
                  <a:moveTo>
                    <a:pt x="0" y="0"/>
                  </a:moveTo>
                  <a:lnTo>
                    <a:pt x="0" y="176"/>
                  </a:lnTo>
                  <a:lnTo>
                    <a:pt x="837" y="17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6" name="Freeform 39"/>
            <p:cNvSpPr>
              <a:spLocks/>
            </p:cNvSpPr>
            <p:nvPr/>
          </p:nvSpPr>
          <p:spPr bwMode="auto">
            <a:xfrm>
              <a:off x="2550" y="1244"/>
              <a:ext cx="117" cy="215"/>
            </a:xfrm>
            <a:custGeom>
              <a:avLst/>
              <a:gdLst>
                <a:gd name="T0" fmla="*/ 0 w 117"/>
                <a:gd name="T1" fmla="*/ 215 h 215"/>
                <a:gd name="T2" fmla="*/ 0 w 117"/>
                <a:gd name="T3" fmla="*/ 0 h 215"/>
                <a:gd name="T4" fmla="*/ 117 w 117"/>
                <a:gd name="T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15">
                  <a:moveTo>
                    <a:pt x="0" y="215"/>
                  </a:moveTo>
                  <a:lnTo>
                    <a:pt x="0" y="0"/>
                  </a:lnTo>
                  <a:lnTo>
                    <a:pt x="11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7" name="Rectangle 40"/>
            <p:cNvSpPr>
              <a:spLocks noChangeArrowheads="1"/>
            </p:cNvSpPr>
            <p:nvPr/>
          </p:nvSpPr>
          <p:spPr bwMode="auto">
            <a:xfrm>
              <a:off x="2873" y="1502"/>
              <a:ext cx="117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568" name="Freeform 41"/>
            <p:cNvSpPr>
              <a:spLocks/>
            </p:cNvSpPr>
            <p:nvPr/>
          </p:nvSpPr>
          <p:spPr bwMode="auto">
            <a:xfrm>
              <a:off x="2616" y="1542"/>
              <a:ext cx="254" cy="136"/>
            </a:xfrm>
            <a:custGeom>
              <a:avLst/>
              <a:gdLst>
                <a:gd name="T0" fmla="*/ 0 w 254"/>
                <a:gd name="T1" fmla="*/ 136 h 136"/>
                <a:gd name="T2" fmla="*/ 0 w 254"/>
                <a:gd name="T3" fmla="*/ 0 h 136"/>
                <a:gd name="T4" fmla="*/ 254 w 254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" h="136">
                  <a:moveTo>
                    <a:pt x="0" y="136"/>
                  </a:moveTo>
                  <a:lnTo>
                    <a:pt x="0" y="0"/>
                  </a:lnTo>
                  <a:lnTo>
                    <a:pt x="25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9" name="Rectangle 42"/>
            <p:cNvSpPr>
              <a:spLocks noChangeArrowheads="1"/>
            </p:cNvSpPr>
            <p:nvPr/>
          </p:nvSpPr>
          <p:spPr bwMode="auto">
            <a:xfrm>
              <a:off x="2851" y="1621"/>
              <a:ext cx="10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570" name="Freeform 43"/>
            <p:cNvSpPr>
              <a:spLocks/>
            </p:cNvSpPr>
            <p:nvPr/>
          </p:nvSpPr>
          <p:spPr bwMode="auto">
            <a:xfrm>
              <a:off x="2656" y="1662"/>
              <a:ext cx="193" cy="154"/>
            </a:xfrm>
            <a:custGeom>
              <a:avLst/>
              <a:gdLst>
                <a:gd name="T0" fmla="*/ 0 w 193"/>
                <a:gd name="T1" fmla="*/ 154 h 154"/>
                <a:gd name="T2" fmla="*/ 0 w 193"/>
                <a:gd name="T3" fmla="*/ 0 h 154"/>
                <a:gd name="T4" fmla="*/ 193 w 193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3" h="154">
                  <a:moveTo>
                    <a:pt x="0" y="154"/>
                  </a:moveTo>
                  <a:lnTo>
                    <a:pt x="0" y="0"/>
                  </a:lnTo>
                  <a:lnTo>
                    <a:pt x="19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1" name="Rectangle 44"/>
            <p:cNvSpPr>
              <a:spLocks noChangeArrowheads="1"/>
            </p:cNvSpPr>
            <p:nvPr/>
          </p:nvSpPr>
          <p:spPr bwMode="auto">
            <a:xfrm>
              <a:off x="2907" y="1740"/>
              <a:ext cx="141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572" name="Freeform 45"/>
            <p:cNvSpPr>
              <a:spLocks/>
            </p:cNvSpPr>
            <p:nvPr/>
          </p:nvSpPr>
          <p:spPr bwMode="auto">
            <a:xfrm>
              <a:off x="2711" y="1781"/>
              <a:ext cx="194" cy="57"/>
            </a:xfrm>
            <a:custGeom>
              <a:avLst/>
              <a:gdLst>
                <a:gd name="T0" fmla="*/ 0 w 194"/>
                <a:gd name="T1" fmla="*/ 57 h 57"/>
                <a:gd name="T2" fmla="*/ 0 w 194"/>
                <a:gd name="T3" fmla="*/ 0 h 57"/>
                <a:gd name="T4" fmla="*/ 194 w 194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" h="57">
                  <a:moveTo>
                    <a:pt x="0" y="57"/>
                  </a:moveTo>
                  <a:lnTo>
                    <a:pt x="0" y="0"/>
                  </a:lnTo>
                  <a:lnTo>
                    <a:pt x="19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3" name="Rectangle 46"/>
            <p:cNvSpPr>
              <a:spLocks noChangeArrowheads="1"/>
            </p:cNvSpPr>
            <p:nvPr/>
          </p:nvSpPr>
          <p:spPr bwMode="auto">
            <a:xfrm>
              <a:off x="3007" y="1860"/>
              <a:ext cx="1068" cy="1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4" name="Freeform 47"/>
            <p:cNvSpPr>
              <a:spLocks/>
            </p:cNvSpPr>
            <p:nvPr/>
          </p:nvSpPr>
          <p:spPr bwMode="auto">
            <a:xfrm>
              <a:off x="2711" y="1843"/>
              <a:ext cx="293" cy="57"/>
            </a:xfrm>
            <a:custGeom>
              <a:avLst/>
              <a:gdLst>
                <a:gd name="T0" fmla="*/ 0 w 293"/>
                <a:gd name="T1" fmla="*/ 0 h 57"/>
                <a:gd name="T2" fmla="*/ 0 w 293"/>
                <a:gd name="T3" fmla="*/ 57 h 57"/>
                <a:gd name="T4" fmla="*/ 293 w 29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57">
                  <a:moveTo>
                    <a:pt x="0" y="0"/>
                  </a:moveTo>
                  <a:lnTo>
                    <a:pt x="0" y="57"/>
                  </a:lnTo>
                  <a:lnTo>
                    <a:pt x="293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Freeform 48"/>
            <p:cNvSpPr>
              <a:spLocks/>
            </p:cNvSpPr>
            <p:nvPr/>
          </p:nvSpPr>
          <p:spPr bwMode="auto">
            <a:xfrm>
              <a:off x="2675" y="1841"/>
              <a:ext cx="36" cy="131"/>
            </a:xfrm>
            <a:custGeom>
              <a:avLst/>
              <a:gdLst>
                <a:gd name="T0" fmla="*/ 0 w 36"/>
                <a:gd name="T1" fmla="*/ 131 h 131"/>
                <a:gd name="T2" fmla="*/ 0 w 36"/>
                <a:gd name="T3" fmla="*/ 0 h 131"/>
                <a:gd name="T4" fmla="*/ 36 w 36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31">
                  <a:moveTo>
                    <a:pt x="0" y="131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6" name="Rectangle 49"/>
            <p:cNvSpPr>
              <a:spLocks noChangeArrowheads="1"/>
            </p:cNvSpPr>
            <p:nvPr/>
          </p:nvSpPr>
          <p:spPr bwMode="auto">
            <a:xfrm>
              <a:off x="2943" y="1979"/>
              <a:ext cx="152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577" name="Freeform 50"/>
            <p:cNvSpPr>
              <a:spLocks/>
            </p:cNvSpPr>
            <p:nvPr/>
          </p:nvSpPr>
          <p:spPr bwMode="auto">
            <a:xfrm>
              <a:off x="2696" y="2020"/>
              <a:ext cx="245" cy="87"/>
            </a:xfrm>
            <a:custGeom>
              <a:avLst/>
              <a:gdLst>
                <a:gd name="T0" fmla="*/ 0 w 245"/>
                <a:gd name="T1" fmla="*/ 87 h 87"/>
                <a:gd name="T2" fmla="*/ 0 w 245"/>
                <a:gd name="T3" fmla="*/ 0 h 87"/>
                <a:gd name="T4" fmla="*/ 245 w 245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" h="87">
                  <a:moveTo>
                    <a:pt x="0" y="87"/>
                  </a:moveTo>
                  <a:lnTo>
                    <a:pt x="0" y="0"/>
                  </a:lnTo>
                  <a:lnTo>
                    <a:pt x="24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8" name="Rectangle 51"/>
            <p:cNvSpPr>
              <a:spLocks noChangeArrowheads="1"/>
            </p:cNvSpPr>
            <p:nvPr/>
          </p:nvSpPr>
          <p:spPr bwMode="auto">
            <a:xfrm>
              <a:off x="2997" y="2098"/>
              <a:ext cx="107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579" name="Freeform 52"/>
            <p:cNvSpPr>
              <a:spLocks/>
            </p:cNvSpPr>
            <p:nvPr/>
          </p:nvSpPr>
          <p:spPr bwMode="auto">
            <a:xfrm>
              <a:off x="2868" y="2139"/>
              <a:ext cx="126" cy="57"/>
            </a:xfrm>
            <a:custGeom>
              <a:avLst/>
              <a:gdLst>
                <a:gd name="T0" fmla="*/ 0 w 126"/>
                <a:gd name="T1" fmla="*/ 57 h 57"/>
                <a:gd name="T2" fmla="*/ 0 w 126"/>
                <a:gd name="T3" fmla="*/ 0 h 57"/>
                <a:gd name="T4" fmla="*/ 126 w 12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57">
                  <a:moveTo>
                    <a:pt x="0" y="57"/>
                  </a:moveTo>
                  <a:lnTo>
                    <a:pt x="0" y="0"/>
                  </a:lnTo>
                  <a:lnTo>
                    <a:pt x="12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0" name="Rectangle 53"/>
            <p:cNvSpPr>
              <a:spLocks noChangeArrowheads="1"/>
            </p:cNvSpPr>
            <p:nvPr/>
          </p:nvSpPr>
          <p:spPr bwMode="auto">
            <a:xfrm>
              <a:off x="2977" y="2217"/>
              <a:ext cx="104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1" name="Freeform 54"/>
            <p:cNvSpPr>
              <a:spLocks/>
            </p:cNvSpPr>
            <p:nvPr/>
          </p:nvSpPr>
          <p:spPr bwMode="auto">
            <a:xfrm>
              <a:off x="2868" y="2201"/>
              <a:ext cx="107" cy="57"/>
            </a:xfrm>
            <a:custGeom>
              <a:avLst/>
              <a:gdLst>
                <a:gd name="T0" fmla="*/ 0 w 107"/>
                <a:gd name="T1" fmla="*/ 0 h 57"/>
                <a:gd name="T2" fmla="*/ 0 w 107"/>
                <a:gd name="T3" fmla="*/ 57 h 57"/>
                <a:gd name="T4" fmla="*/ 107 w 10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57">
                  <a:moveTo>
                    <a:pt x="0" y="0"/>
                  </a:moveTo>
                  <a:lnTo>
                    <a:pt x="0" y="57"/>
                  </a:lnTo>
                  <a:lnTo>
                    <a:pt x="107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2" name="Freeform 55"/>
            <p:cNvSpPr>
              <a:spLocks/>
            </p:cNvSpPr>
            <p:nvPr/>
          </p:nvSpPr>
          <p:spPr bwMode="auto">
            <a:xfrm>
              <a:off x="2696" y="2112"/>
              <a:ext cx="172" cy="87"/>
            </a:xfrm>
            <a:custGeom>
              <a:avLst/>
              <a:gdLst>
                <a:gd name="T0" fmla="*/ 0 w 172"/>
                <a:gd name="T1" fmla="*/ 0 h 87"/>
                <a:gd name="T2" fmla="*/ 0 w 172"/>
                <a:gd name="T3" fmla="*/ 87 h 87"/>
                <a:gd name="T4" fmla="*/ 172 w 172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87">
                  <a:moveTo>
                    <a:pt x="0" y="0"/>
                  </a:moveTo>
                  <a:lnTo>
                    <a:pt x="0" y="87"/>
                  </a:lnTo>
                  <a:lnTo>
                    <a:pt x="172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3" name="Freeform 56"/>
            <p:cNvSpPr>
              <a:spLocks/>
            </p:cNvSpPr>
            <p:nvPr/>
          </p:nvSpPr>
          <p:spPr bwMode="auto">
            <a:xfrm>
              <a:off x="2675" y="1977"/>
              <a:ext cx="21" cy="132"/>
            </a:xfrm>
            <a:custGeom>
              <a:avLst/>
              <a:gdLst>
                <a:gd name="T0" fmla="*/ 0 w 21"/>
                <a:gd name="T1" fmla="*/ 0 h 132"/>
                <a:gd name="T2" fmla="*/ 0 w 21"/>
                <a:gd name="T3" fmla="*/ 132 h 132"/>
                <a:gd name="T4" fmla="*/ 21 w 21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32">
                  <a:moveTo>
                    <a:pt x="0" y="0"/>
                  </a:moveTo>
                  <a:lnTo>
                    <a:pt x="0" y="132"/>
                  </a:lnTo>
                  <a:lnTo>
                    <a:pt x="21" y="1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4" name="Freeform 57"/>
            <p:cNvSpPr>
              <a:spLocks/>
            </p:cNvSpPr>
            <p:nvPr/>
          </p:nvSpPr>
          <p:spPr bwMode="auto">
            <a:xfrm>
              <a:off x="2656" y="1821"/>
              <a:ext cx="19" cy="154"/>
            </a:xfrm>
            <a:custGeom>
              <a:avLst/>
              <a:gdLst>
                <a:gd name="T0" fmla="*/ 0 w 19"/>
                <a:gd name="T1" fmla="*/ 0 h 154"/>
                <a:gd name="T2" fmla="*/ 0 w 19"/>
                <a:gd name="T3" fmla="*/ 154 h 154"/>
                <a:gd name="T4" fmla="*/ 19 w 19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54">
                  <a:moveTo>
                    <a:pt x="0" y="0"/>
                  </a:moveTo>
                  <a:lnTo>
                    <a:pt x="0" y="154"/>
                  </a:lnTo>
                  <a:lnTo>
                    <a:pt x="19" y="15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5" name="Freeform 58"/>
            <p:cNvSpPr>
              <a:spLocks/>
            </p:cNvSpPr>
            <p:nvPr/>
          </p:nvSpPr>
          <p:spPr bwMode="auto">
            <a:xfrm>
              <a:off x="2616" y="1683"/>
              <a:ext cx="40" cy="135"/>
            </a:xfrm>
            <a:custGeom>
              <a:avLst/>
              <a:gdLst>
                <a:gd name="T0" fmla="*/ 0 w 40"/>
                <a:gd name="T1" fmla="*/ 0 h 135"/>
                <a:gd name="T2" fmla="*/ 0 w 40"/>
                <a:gd name="T3" fmla="*/ 135 h 135"/>
                <a:gd name="T4" fmla="*/ 40 w 40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35">
                  <a:moveTo>
                    <a:pt x="0" y="0"/>
                  </a:moveTo>
                  <a:lnTo>
                    <a:pt x="0" y="135"/>
                  </a:lnTo>
                  <a:lnTo>
                    <a:pt x="40" y="1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6" name="Freeform 59"/>
            <p:cNvSpPr>
              <a:spLocks/>
            </p:cNvSpPr>
            <p:nvPr/>
          </p:nvSpPr>
          <p:spPr bwMode="auto">
            <a:xfrm>
              <a:off x="2550" y="1464"/>
              <a:ext cx="66" cy="216"/>
            </a:xfrm>
            <a:custGeom>
              <a:avLst/>
              <a:gdLst>
                <a:gd name="T0" fmla="*/ 0 w 66"/>
                <a:gd name="T1" fmla="*/ 0 h 216"/>
                <a:gd name="T2" fmla="*/ 0 w 66"/>
                <a:gd name="T3" fmla="*/ 216 h 216"/>
                <a:gd name="T4" fmla="*/ 66 w 66"/>
                <a:gd name="T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16">
                  <a:moveTo>
                    <a:pt x="0" y="0"/>
                  </a:moveTo>
                  <a:lnTo>
                    <a:pt x="0" y="216"/>
                  </a:lnTo>
                  <a:lnTo>
                    <a:pt x="66" y="2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7" name="Freeform 60"/>
            <p:cNvSpPr>
              <a:spLocks/>
            </p:cNvSpPr>
            <p:nvPr/>
          </p:nvSpPr>
          <p:spPr bwMode="auto">
            <a:xfrm>
              <a:off x="2491" y="1462"/>
              <a:ext cx="59" cy="484"/>
            </a:xfrm>
            <a:custGeom>
              <a:avLst/>
              <a:gdLst>
                <a:gd name="T0" fmla="*/ 0 w 59"/>
                <a:gd name="T1" fmla="*/ 484 h 484"/>
                <a:gd name="T2" fmla="*/ 0 w 59"/>
                <a:gd name="T3" fmla="*/ 0 h 484"/>
                <a:gd name="T4" fmla="*/ 59 w 59"/>
                <a:gd name="T5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84">
                  <a:moveTo>
                    <a:pt x="0" y="484"/>
                  </a:moveTo>
                  <a:lnTo>
                    <a:pt x="0" y="0"/>
                  </a:lnTo>
                  <a:lnTo>
                    <a:pt x="5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8" name="Rectangle 61"/>
            <p:cNvSpPr>
              <a:spLocks noChangeArrowheads="1"/>
            </p:cNvSpPr>
            <p:nvPr/>
          </p:nvSpPr>
          <p:spPr bwMode="auto">
            <a:xfrm>
              <a:off x="3526" y="2337"/>
              <a:ext cx="71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589" name="Freeform 62"/>
            <p:cNvSpPr>
              <a:spLocks/>
            </p:cNvSpPr>
            <p:nvPr/>
          </p:nvSpPr>
          <p:spPr bwMode="auto">
            <a:xfrm>
              <a:off x="3409" y="2377"/>
              <a:ext cx="114" cy="58"/>
            </a:xfrm>
            <a:custGeom>
              <a:avLst/>
              <a:gdLst>
                <a:gd name="T0" fmla="*/ 0 w 114"/>
                <a:gd name="T1" fmla="*/ 58 h 58"/>
                <a:gd name="T2" fmla="*/ 0 w 114"/>
                <a:gd name="T3" fmla="*/ 0 h 58"/>
                <a:gd name="T4" fmla="*/ 114 w 11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58">
                  <a:moveTo>
                    <a:pt x="0" y="58"/>
                  </a:moveTo>
                  <a:lnTo>
                    <a:pt x="0" y="0"/>
                  </a:lnTo>
                  <a:lnTo>
                    <a:pt x="11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0" name="Rectangle 63"/>
            <p:cNvSpPr>
              <a:spLocks noChangeArrowheads="1"/>
            </p:cNvSpPr>
            <p:nvPr/>
          </p:nvSpPr>
          <p:spPr bwMode="auto">
            <a:xfrm>
              <a:off x="3601" y="2456"/>
              <a:ext cx="79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591" name="Freeform 64"/>
            <p:cNvSpPr>
              <a:spLocks/>
            </p:cNvSpPr>
            <p:nvPr/>
          </p:nvSpPr>
          <p:spPr bwMode="auto">
            <a:xfrm>
              <a:off x="3409" y="2440"/>
              <a:ext cx="190" cy="57"/>
            </a:xfrm>
            <a:custGeom>
              <a:avLst/>
              <a:gdLst>
                <a:gd name="T0" fmla="*/ 0 w 190"/>
                <a:gd name="T1" fmla="*/ 0 h 57"/>
                <a:gd name="T2" fmla="*/ 0 w 190"/>
                <a:gd name="T3" fmla="*/ 57 h 57"/>
                <a:gd name="T4" fmla="*/ 190 w 190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57">
                  <a:moveTo>
                    <a:pt x="0" y="0"/>
                  </a:moveTo>
                  <a:lnTo>
                    <a:pt x="0" y="57"/>
                  </a:lnTo>
                  <a:lnTo>
                    <a:pt x="19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2" name="Freeform 65"/>
            <p:cNvSpPr>
              <a:spLocks/>
            </p:cNvSpPr>
            <p:nvPr/>
          </p:nvSpPr>
          <p:spPr bwMode="auto">
            <a:xfrm>
              <a:off x="2491" y="1951"/>
              <a:ext cx="918" cy="486"/>
            </a:xfrm>
            <a:custGeom>
              <a:avLst/>
              <a:gdLst>
                <a:gd name="T0" fmla="*/ 0 w 918"/>
                <a:gd name="T1" fmla="*/ 0 h 486"/>
                <a:gd name="T2" fmla="*/ 0 w 918"/>
                <a:gd name="T3" fmla="*/ 486 h 486"/>
                <a:gd name="T4" fmla="*/ 918 w 918"/>
                <a:gd name="T5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8" h="486">
                  <a:moveTo>
                    <a:pt x="0" y="0"/>
                  </a:moveTo>
                  <a:lnTo>
                    <a:pt x="0" y="486"/>
                  </a:lnTo>
                  <a:lnTo>
                    <a:pt x="918" y="48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3" name="Freeform 66"/>
            <p:cNvSpPr>
              <a:spLocks/>
            </p:cNvSpPr>
            <p:nvPr/>
          </p:nvSpPr>
          <p:spPr bwMode="auto">
            <a:xfrm>
              <a:off x="2472" y="1949"/>
              <a:ext cx="19" cy="360"/>
            </a:xfrm>
            <a:custGeom>
              <a:avLst/>
              <a:gdLst>
                <a:gd name="T0" fmla="*/ 0 w 19"/>
                <a:gd name="T1" fmla="*/ 360 h 360"/>
                <a:gd name="T2" fmla="*/ 0 w 19"/>
                <a:gd name="T3" fmla="*/ 0 h 360"/>
                <a:gd name="T4" fmla="*/ 19 w 19"/>
                <a:gd name="T5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60">
                  <a:moveTo>
                    <a:pt x="0" y="360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4" name="Rectangle 67"/>
            <p:cNvSpPr>
              <a:spLocks noChangeArrowheads="1"/>
            </p:cNvSpPr>
            <p:nvPr/>
          </p:nvSpPr>
          <p:spPr bwMode="auto">
            <a:xfrm>
              <a:off x="3371" y="2575"/>
              <a:ext cx="125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595" name="Freeform 68"/>
            <p:cNvSpPr>
              <a:spLocks/>
            </p:cNvSpPr>
            <p:nvPr/>
          </p:nvSpPr>
          <p:spPr bwMode="auto">
            <a:xfrm>
              <a:off x="3201" y="2616"/>
              <a:ext cx="168" cy="57"/>
            </a:xfrm>
            <a:custGeom>
              <a:avLst/>
              <a:gdLst>
                <a:gd name="T0" fmla="*/ 0 w 168"/>
                <a:gd name="T1" fmla="*/ 57 h 57"/>
                <a:gd name="T2" fmla="*/ 0 w 168"/>
                <a:gd name="T3" fmla="*/ 0 h 57"/>
                <a:gd name="T4" fmla="*/ 168 w 168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57">
                  <a:moveTo>
                    <a:pt x="0" y="57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6" name="Rectangle 69"/>
            <p:cNvSpPr>
              <a:spLocks noChangeArrowheads="1"/>
            </p:cNvSpPr>
            <p:nvPr/>
          </p:nvSpPr>
          <p:spPr bwMode="auto">
            <a:xfrm>
              <a:off x="3395" y="2695"/>
              <a:ext cx="105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597" name="Freeform 70"/>
            <p:cNvSpPr>
              <a:spLocks/>
            </p:cNvSpPr>
            <p:nvPr/>
          </p:nvSpPr>
          <p:spPr bwMode="auto">
            <a:xfrm>
              <a:off x="3201" y="2678"/>
              <a:ext cx="191" cy="57"/>
            </a:xfrm>
            <a:custGeom>
              <a:avLst/>
              <a:gdLst>
                <a:gd name="T0" fmla="*/ 0 w 191"/>
                <a:gd name="T1" fmla="*/ 0 h 57"/>
                <a:gd name="T2" fmla="*/ 0 w 191"/>
                <a:gd name="T3" fmla="*/ 57 h 57"/>
                <a:gd name="T4" fmla="*/ 191 w 191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57">
                  <a:moveTo>
                    <a:pt x="0" y="0"/>
                  </a:moveTo>
                  <a:lnTo>
                    <a:pt x="0" y="57"/>
                  </a:lnTo>
                  <a:lnTo>
                    <a:pt x="191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8" name="Freeform 71"/>
            <p:cNvSpPr>
              <a:spLocks/>
            </p:cNvSpPr>
            <p:nvPr/>
          </p:nvSpPr>
          <p:spPr bwMode="auto">
            <a:xfrm>
              <a:off x="2472" y="2314"/>
              <a:ext cx="729" cy="362"/>
            </a:xfrm>
            <a:custGeom>
              <a:avLst/>
              <a:gdLst>
                <a:gd name="T0" fmla="*/ 0 w 729"/>
                <a:gd name="T1" fmla="*/ 0 h 362"/>
                <a:gd name="T2" fmla="*/ 0 w 729"/>
                <a:gd name="T3" fmla="*/ 362 h 362"/>
                <a:gd name="T4" fmla="*/ 729 w 729"/>
                <a:gd name="T5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9" h="362">
                  <a:moveTo>
                    <a:pt x="0" y="0"/>
                  </a:moveTo>
                  <a:lnTo>
                    <a:pt x="0" y="362"/>
                  </a:lnTo>
                  <a:lnTo>
                    <a:pt x="729" y="36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9" name="Freeform 72"/>
            <p:cNvSpPr>
              <a:spLocks/>
            </p:cNvSpPr>
            <p:nvPr/>
          </p:nvSpPr>
          <p:spPr bwMode="auto">
            <a:xfrm>
              <a:off x="2365" y="2312"/>
              <a:ext cx="107" cy="343"/>
            </a:xfrm>
            <a:custGeom>
              <a:avLst/>
              <a:gdLst>
                <a:gd name="T0" fmla="*/ 0 w 107"/>
                <a:gd name="T1" fmla="*/ 343 h 343"/>
                <a:gd name="T2" fmla="*/ 0 w 107"/>
                <a:gd name="T3" fmla="*/ 0 h 343"/>
                <a:gd name="T4" fmla="*/ 107 w 107"/>
                <a:gd name="T5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343">
                  <a:moveTo>
                    <a:pt x="0" y="343"/>
                  </a:moveTo>
                  <a:lnTo>
                    <a:pt x="0" y="0"/>
                  </a:lnTo>
                  <a:lnTo>
                    <a:pt x="10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0" name="Rectangle 73"/>
            <p:cNvSpPr>
              <a:spLocks noChangeArrowheads="1"/>
            </p:cNvSpPr>
            <p:nvPr/>
          </p:nvSpPr>
          <p:spPr bwMode="auto">
            <a:xfrm>
              <a:off x="2667" y="2814"/>
              <a:ext cx="150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601" name="Freeform 74"/>
            <p:cNvSpPr>
              <a:spLocks/>
            </p:cNvSpPr>
            <p:nvPr/>
          </p:nvSpPr>
          <p:spPr bwMode="auto">
            <a:xfrm>
              <a:off x="2535" y="2855"/>
              <a:ext cx="130" cy="146"/>
            </a:xfrm>
            <a:custGeom>
              <a:avLst/>
              <a:gdLst>
                <a:gd name="T0" fmla="*/ 0 w 130"/>
                <a:gd name="T1" fmla="*/ 146 h 146"/>
                <a:gd name="T2" fmla="*/ 0 w 130"/>
                <a:gd name="T3" fmla="*/ 0 h 146"/>
                <a:gd name="T4" fmla="*/ 130 w 130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146">
                  <a:moveTo>
                    <a:pt x="0" y="146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2" name="Rectangle 75"/>
            <p:cNvSpPr>
              <a:spLocks noChangeArrowheads="1"/>
            </p:cNvSpPr>
            <p:nvPr/>
          </p:nvSpPr>
          <p:spPr bwMode="auto">
            <a:xfrm>
              <a:off x="3091" y="2933"/>
              <a:ext cx="122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603" name="Freeform 76"/>
            <p:cNvSpPr>
              <a:spLocks/>
            </p:cNvSpPr>
            <p:nvPr/>
          </p:nvSpPr>
          <p:spPr bwMode="auto">
            <a:xfrm>
              <a:off x="2983" y="2974"/>
              <a:ext cx="106" cy="57"/>
            </a:xfrm>
            <a:custGeom>
              <a:avLst/>
              <a:gdLst>
                <a:gd name="T0" fmla="*/ 0 w 106"/>
                <a:gd name="T1" fmla="*/ 57 h 57"/>
                <a:gd name="T2" fmla="*/ 0 w 106"/>
                <a:gd name="T3" fmla="*/ 0 h 57"/>
                <a:gd name="T4" fmla="*/ 106 w 106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57">
                  <a:moveTo>
                    <a:pt x="0" y="57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4" name="Rectangle 77"/>
            <p:cNvSpPr>
              <a:spLocks noChangeArrowheads="1"/>
            </p:cNvSpPr>
            <p:nvPr/>
          </p:nvSpPr>
          <p:spPr bwMode="auto">
            <a:xfrm>
              <a:off x="3042" y="3053"/>
              <a:ext cx="121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605" name="Freeform 78"/>
            <p:cNvSpPr>
              <a:spLocks/>
            </p:cNvSpPr>
            <p:nvPr/>
          </p:nvSpPr>
          <p:spPr bwMode="auto">
            <a:xfrm>
              <a:off x="2983" y="3036"/>
              <a:ext cx="56" cy="57"/>
            </a:xfrm>
            <a:custGeom>
              <a:avLst/>
              <a:gdLst>
                <a:gd name="T0" fmla="*/ 0 w 56"/>
                <a:gd name="T1" fmla="*/ 0 h 57"/>
                <a:gd name="T2" fmla="*/ 0 w 56"/>
                <a:gd name="T3" fmla="*/ 57 h 57"/>
                <a:gd name="T4" fmla="*/ 56 w 56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57">
                  <a:moveTo>
                    <a:pt x="0" y="0"/>
                  </a:moveTo>
                  <a:lnTo>
                    <a:pt x="0" y="57"/>
                  </a:lnTo>
                  <a:lnTo>
                    <a:pt x="56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6" name="Freeform 79"/>
            <p:cNvSpPr>
              <a:spLocks/>
            </p:cNvSpPr>
            <p:nvPr/>
          </p:nvSpPr>
          <p:spPr bwMode="auto">
            <a:xfrm>
              <a:off x="2560" y="3034"/>
              <a:ext cx="423" cy="117"/>
            </a:xfrm>
            <a:custGeom>
              <a:avLst/>
              <a:gdLst>
                <a:gd name="T0" fmla="*/ 0 w 423"/>
                <a:gd name="T1" fmla="*/ 117 h 117"/>
                <a:gd name="T2" fmla="*/ 0 w 423"/>
                <a:gd name="T3" fmla="*/ 0 h 117"/>
                <a:gd name="T4" fmla="*/ 423 w 423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3" h="117">
                  <a:moveTo>
                    <a:pt x="0" y="117"/>
                  </a:moveTo>
                  <a:lnTo>
                    <a:pt x="0" y="0"/>
                  </a:lnTo>
                  <a:lnTo>
                    <a:pt x="42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7" name="Rectangle 80"/>
            <p:cNvSpPr>
              <a:spLocks noChangeArrowheads="1"/>
            </p:cNvSpPr>
            <p:nvPr/>
          </p:nvSpPr>
          <p:spPr bwMode="auto">
            <a:xfrm>
              <a:off x="2794" y="3172"/>
              <a:ext cx="110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608" name="Freeform 81"/>
            <p:cNvSpPr>
              <a:spLocks/>
            </p:cNvSpPr>
            <p:nvPr/>
          </p:nvSpPr>
          <p:spPr bwMode="auto">
            <a:xfrm>
              <a:off x="2792" y="3213"/>
              <a:ext cx="0" cy="57"/>
            </a:xfrm>
            <a:custGeom>
              <a:avLst/>
              <a:gdLst>
                <a:gd name="T0" fmla="*/ 57 h 57"/>
                <a:gd name="T1" fmla="*/ 0 h 57"/>
                <a:gd name="T2" fmla="*/ 0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9" name="Rectangle 82"/>
            <p:cNvSpPr>
              <a:spLocks noChangeArrowheads="1"/>
            </p:cNvSpPr>
            <p:nvPr/>
          </p:nvSpPr>
          <p:spPr bwMode="auto">
            <a:xfrm>
              <a:off x="2794" y="3291"/>
              <a:ext cx="10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610" name="Freeform 83"/>
            <p:cNvSpPr>
              <a:spLocks/>
            </p:cNvSpPr>
            <p:nvPr/>
          </p:nvSpPr>
          <p:spPr bwMode="auto">
            <a:xfrm>
              <a:off x="2792" y="3275"/>
              <a:ext cx="0" cy="57"/>
            </a:xfrm>
            <a:custGeom>
              <a:avLst/>
              <a:gdLst>
                <a:gd name="T0" fmla="*/ 0 h 57"/>
                <a:gd name="T1" fmla="*/ 57 h 57"/>
                <a:gd name="T2" fmla="*/ 57 h 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7">
                  <a:moveTo>
                    <a:pt x="0" y="0"/>
                  </a:moveTo>
                  <a:lnTo>
                    <a:pt x="0" y="57"/>
                  </a:lnTo>
                  <a:lnTo>
                    <a:pt x="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1" name="Freeform 84"/>
            <p:cNvSpPr>
              <a:spLocks/>
            </p:cNvSpPr>
            <p:nvPr/>
          </p:nvSpPr>
          <p:spPr bwMode="auto">
            <a:xfrm>
              <a:off x="2560" y="3155"/>
              <a:ext cx="232" cy="117"/>
            </a:xfrm>
            <a:custGeom>
              <a:avLst/>
              <a:gdLst>
                <a:gd name="T0" fmla="*/ 0 w 232"/>
                <a:gd name="T1" fmla="*/ 0 h 117"/>
                <a:gd name="T2" fmla="*/ 0 w 232"/>
                <a:gd name="T3" fmla="*/ 117 h 117"/>
                <a:gd name="T4" fmla="*/ 232 w 232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2" h="117">
                  <a:moveTo>
                    <a:pt x="0" y="0"/>
                  </a:moveTo>
                  <a:lnTo>
                    <a:pt x="0" y="117"/>
                  </a:lnTo>
                  <a:lnTo>
                    <a:pt x="232" y="11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2" name="Freeform 85"/>
            <p:cNvSpPr>
              <a:spLocks/>
            </p:cNvSpPr>
            <p:nvPr/>
          </p:nvSpPr>
          <p:spPr bwMode="auto">
            <a:xfrm>
              <a:off x="2535" y="3006"/>
              <a:ext cx="25" cy="147"/>
            </a:xfrm>
            <a:custGeom>
              <a:avLst/>
              <a:gdLst>
                <a:gd name="T0" fmla="*/ 0 w 25"/>
                <a:gd name="T1" fmla="*/ 0 h 147"/>
                <a:gd name="T2" fmla="*/ 0 w 25"/>
                <a:gd name="T3" fmla="*/ 147 h 147"/>
                <a:gd name="T4" fmla="*/ 25 w 25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47">
                  <a:moveTo>
                    <a:pt x="0" y="0"/>
                  </a:moveTo>
                  <a:lnTo>
                    <a:pt x="0" y="147"/>
                  </a:lnTo>
                  <a:lnTo>
                    <a:pt x="25" y="1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3" name="Freeform 86"/>
            <p:cNvSpPr>
              <a:spLocks/>
            </p:cNvSpPr>
            <p:nvPr/>
          </p:nvSpPr>
          <p:spPr bwMode="auto">
            <a:xfrm>
              <a:off x="2365" y="2660"/>
              <a:ext cx="170" cy="344"/>
            </a:xfrm>
            <a:custGeom>
              <a:avLst/>
              <a:gdLst>
                <a:gd name="T0" fmla="*/ 0 w 170"/>
                <a:gd name="T1" fmla="*/ 0 h 344"/>
                <a:gd name="T2" fmla="*/ 0 w 170"/>
                <a:gd name="T3" fmla="*/ 344 h 344"/>
                <a:gd name="T4" fmla="*/ 170 w 170"/>
                <a:gd name="T5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344">
                  <a:moveTo>
                    <a:pt x="0" y="0"/>
                  </a:moveTo>
                  <a:lnTo>
                    <a:pt x="0" y="344"/>
                  </a:lnTo>
                  <a:lnTo>
                    <a:pt x="170" y="34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4" name="Freeform 87"/>
            <p:cNvSpPr>
              <a:spLocks/>
            </p:cNvSpPr>
            <p:nvPr/>
          </p:nvSpPr>
          <p:spPr bwMode="auto">
            <a:xfrm>
              <a:off x="2093" y="2657"/>
              <a:ext cx="272" cy="439"/>
            </a:xfrm>
            <a:custGeom>
              <a:avLst/>
              <a:gdLst>
                <a:gd name="T0" fmla="*/ 0 w 272"/>
                <a:gd name="T1" fmla="*/ 439 h 439"/>
                <a:gd name="T2" fmla="*/ 0 w 272"/>
                <a:gd name="T3" fmla="*/ 0 h 439"/>
                <a:gd name="T4" fmla="*/ 272 w 272"/>
                <a:gd name="T5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439">
                  <a:moveTo>
                    <a:pt x="0" y="439"/>
                  </a:moveTo>
                  <a:lnTo>
                    <a:pt x="0" y="0"/>
                  </a:lnTo>
                  <a:lnTo>
                    <a:pt x="27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" name="Rectangle 88"/>
            <p:cNvSpPr>
              <a:spLocks noChangeArrowheads="1"/>
            </p:cNvSpPr>
            <p:nvPr/>
          </p:nvSpPr>
          <p:spPr bwMode="auto">
            <a:xfrm>
              <a:off x="2441" y="3411"/>
              <a:ext cx="96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616" name="Freeform 89"/>
            <p:cNvSpPr>
              <a:spLocks/>
            </p:cNvSpPr>
            <p:nvPr/>
          </p:nvSpPr>
          <p:spPr bwMode="auto">
            <a:xfrm>
              <a:off x="2438" y="3451"/>
              <a:ext cx="0" cy="87"/>
            </a:xfrm>
            <a:custGeom>
              <a:avLst/>
              <a:gdLst>
                <a:gd name="T0" fmla="*/ 87 h 87"/>
                <a:gd name="T1" fmla="*/ 0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7" name="Rectangle 90"/>
            <p:cNvSpPr>
              <a:spLocks noChangeArrowheads="1"/>
            </p:cNvSpPr>
            <p:nvPr/>
          </p:nvSpPr>
          <p:spPr bwMode="auto">
            <a:xfrm>
              <a:off x="2529" y="3530"/>
              <a:ext cx="10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618" name="Freeform 91"/>
            <p:cNvSpPr>
              <a:spLocks/>
            </p:cNvSpPr>
            <p:nvPr/>
          </p:nvSpPr>
          <p:spPr bwMode="auto">
            <a:xfrm>
              <a:off x="2452" y="3571"/>
              <a:ext cx="75" cy="57"/>
            </a:xfrm>
            <a:custGeom>
              <a:avLst/>
              <a:gdLst>
                <a:gd name="T0" fmla="*/ 0 w 75"/>
                <a:gd name="T1" fmla="*/ 57 h 57"/>
                <a:gd name="T2" fmla="*/ 0 w 75"/>
                <a:gd name="T3" fmla="*/ 0 h 57"/>
                <a:gd name="T4" fmla="*/ 75 w 75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57">
                  <a:moveTo>
                    <a:pt x="0" y="57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9" name="Rectangle 92"/>
            <p:cNvSpPr>
              <a:spLocks noChangeArrowheads="1"/>
            </p:cNvSpPr>
            <p:nvPr/>
          </p:nvSpPr>
          <p:spPr bwMode="auto">
            <a:xfrm>
              <a:off x="2484" y="3649"/>
              <a:ext cx="84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terpenica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0" name="Freeform 93"/>
            <p:cNvSpPr>
              <a:spLocks/>
            </p:cNvSpPr>
            <p:nvPr/>
          </p:nvSpPr>
          <p:spPr bwMode="auto">
            <a:xfrm>
              <a:off x="2452" y="3633"/>
              <a:ext cx="30" cy="57"/>
            </a:xfrm>
            <a:custGeom>
              <a:avLst/>
              <a:gdLst>
                <a:gd name="T0" fmla="*/ 0 w 30"/>
                <a:gd name="T1" fmla="*/ 0 h 57"/>
                <a:gd name="T2" fmla="*/ 0 w 30"/>
                <a:gd name="T3" fmla="*/ 57 h 57"/>
                <a:gd name="T4" fmla="*/ 30 w 30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57">
                  <a:moveTo>
                    <a:pt x="0" y="0"/>
                  </a:moveTo>
                  <a:lnTo>
                    <a:pt x="0" y="57"/>
                  </a:lnTo>
                  <a:lnTo>
                    <a:pt x="30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1" name="Freeform 94"/>
            <p:cNvSpPr>
              <a:spLocks/>
            </p:cNvSpPr>
            <p:nvPr/>
          </p:nvSpPr>
          <p:spPr bwMode="auto">
            <a:xfrm>
              <a:off x="2438" y="3543"/>
              <a:ext cx="14" cy="87"/>
            </a:xfrm>
            <a:custGeom>
              <a:avLst/>
              <a:gdLst>
                <a:gd name="T0" fmla="*/ 0 w 14"/>
                <a:gd name="T1" fmla="*/ 0 h 87"/>
                <a:gd name="T2" fmla="*/ 0 w 14"/>
                <a:gd name="T3" fmla="*/ 87 h 87"/>
                <a:gd name="T4" fmla="*/ 14 w 14"/>
                <a:gd name="T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7">
                  <a:moveTo>
                    <a:pt x="0" y="0"/>
                  </a:moveTo>
                  <a:lnTo>
                    <a:pt x="0" y="87"/>
                  </a:lnTo>
                  <a:lnTo>
                    <a:pt x="14" y="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2" name="Freeform 95"/>
            <p:cNvSpPr>
              <a:spLocks/>
            </p:cNvSpPr>
            <p:nvPr/>
          </p:nvSpPr>
          <p:spPr bwMode="auto">
            <a:xfrm>
              <a:off x="2093" y="3101"/>
              <a:ext cx="345" cy="440"/>
            </a:xfrm>
            <a:custGeom>
              <a:avLst/>
              <a:gdLst>
                <a:gd name="T0" fmla="*/ 0 w 345"/>
                <a:gd name="T1" fmla="*/ 0 h 440"/>
                <a:gd name="T2" fmla="*/ 0 w 345"/>
                <a:gd name="T3" fmla="*/ 440 h 440"/>
                <a:gd name="T4" fmla="*/ 345 w 345"/>
                <a:gd name="T5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440">
                  <a:moveTo>
                    <a:pt x="0" y="0"/>
                  </a:moveTo>
                  <a:lnTo>
                    <a:pt x="0" y="440"/>
                  </a:lnTo>
                  <a:lnTo>
                    <a:pt x="345" y="44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3" name="Freeform 96"/>
            <p:cNvSpPr>
              <a:spLocks/>
            </p:cNvSpPr>
            <p:nvPr/>
          </p:nvSpPr>
          <p:spPr bwMode="auto">
            <a:xfrm>
              <a:off x="1941" y="3098"/>
              <a:ext cx="152" cy="353"/>
            </a:xfrm>
            <a:custGeom>
              <a:avLst/>
              <a:gdLst>
                <a:gd name="T0" fmla="*/ 0 w 152"/>
                <a:gd name="T1" fmla="*/ 353 h 353"/>
                <a:gd name="T2" fmla="*/ 0 w 152"/>
                <a:gd name="T3" fmla="*/ 0 h 353"/>
                <a:gd name="T4" fmla="*/ 152 w 152"/>
                <a:gd name="T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53">
                  <a:moveTo>
                    <a:pt x="0" y="353"/>
                  </a:moveTo>
                  <a:lnTo>
                    <a:pt x="0" y="0"/>
                  </a:lnTo>
                  <a:lnTo>
                    <a:pt x="1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4" name="Rectangle 97"/>
            <p:cNvSpPr>
              <a:spLocks noChangeArrowheads="1"/>
            </p:cNvSpPr>
            <p:nvPr/>
          </p:nvSpPr>
          <p:spPr bwMode="auto">
            <a:xfrm>
              <a:off x="2501" y="3769"/>
              <a:ext cx="96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5" name="Freeform 98"/>
            <p:cNvSpPr>
              <a:spLocks/>
            </p:cNvSpPr>
            <p:nvPr/>
          </p:nvSpPr>
          <p:spPr bwMode="auto">
            <a:xfrm>
              <a:off x="1941" y="3456"/>
              <a:ext cx="557" cy="353"/>
            </a:xfrm>
            <a:custGeom>
              <a:avLst/>
              <a:gdLst>
                <a:gd name="T0" fmla="*/ 0 w 557"/>
                <a:gd name="T1" fmla="*/ 0 h 353"/>
                <a:gd name="T2" fmla="*/ 0 w 557"/>
                <a:gd name="T3" fmla="*/ 353 h 353"/>
                <a:gd name="T4" fmla="*/ 557 w 557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7" h="353">
                  <a:moveTo>
                    <a:pt x="0" y="0"/>
                  </a:moveTo>
                  <a:lnTo>
                    <a:pt x="0" y="353"/>
                  </a:lnTo>
                  <a:lnTo>
                    <a:pt x="557" y="35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6" name="Freeform 99"/>
            <p:cNvSpPr>
              <a:spLocks/>
            </p:cNvSpPr>
            <p:nvPr/>
          </p:nvSpPr>
          <p:spPr bwMode="auto">
            <a:xfrm>
              <a:off x="1609" y="3454"/>
              <a:ext cx="332" cy="264"/>
            </a:xfrm>
            <a:custGeom>
              <a:avLst/>
              <a:gdLst>
                <a:gd name="T0" fmla="*/ 0 w 332"/>
                <a:gd name="T1" fmla="*/ 264 h 264"/>
                <a:gd name="T2" fmla="*/ 0 w 332"/>
                <a:gd name="T3" fmla="*/ 0 h 264"/>
                <a:gd name="T4" fmla="*/ 332 w 332"/>
                <a:gd name="T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264">
                  <a:moveTo>
                    <a:pt x="0" y="264"/>
                  </a:moveTo>
                  <a:lnTo>
                    <a:pt x="0" y="0"/>
                  </a:lnTo>
                  <a:lnTo>
                    <a:pt x="33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7" name="Rectangle 100"/>
            <p:cNvSpPr>
              <a:spLocks noChangeArrowheads="1"/>
            </p:cNvSpPr>
            <p:nvPr/>
          </p:nvSpPr>
          <p:spPr bwMode="auto">
            <a:xfrm>
              <a:off x="2912" y="3888"/>
              <a:ext cx="107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8" name="Freeform 101"/>
            <p:cNvSpPr>
              <a:spLocks/>
            </p:cNvSpPr>
            <p:nvPr/>
          </p:nvSpPr>
          <p:spPr bwMode="auto">
            <a:xfrm>
              <a:off x="2157" y="3929"/>
              <a:ext cx="753" cy="57"/>
            </a:xfrm>
            <a:custGeom>
              <a:avLst/>
              <a:gdLst>
                <a:gd name="T0" fmla="*/ 0 w 753"/>
                <a:gd name="T1" fmla="*/ 57 h 57"/>
                <a:gd name="T2" fmla="*/ 0 w 753"/>
                <a:gd name="T3" fmla="*/ 0 h 57"/>
                <a:gd name="T4" fmla="*/ 753 w 75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3" h="57">
                  <a:moveTo>
                    <a:pt x="0" y="57"/>
                  </a:moveTo>
                  <a:lnTo>
                    <a:pt x="0" y="0"/>
                  </a:lnTo>
                  <a:lnTo>
                    <a:pt x="75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9" name="Rectangle 102"/>
            <p:cNvSpPr>
              <a:spLocks noChangeArrowheads="1"/>
            </p:cNvSpPr>
            <p:nvPr/>
          </p:nvSpPr>
          <p:spPr bwMode="auto">
            <a:xfrm>
              <a:off x="3601" y="4007"/>
              <a:ext cx="69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0" name="Freeform 103"/>
            <p:cNvSpPr>
              <a:spLocks/>
            </p:cNvSpPr>
            <p:nvPr/>
          </p:nvSpPr>
          <p:spPr bwMode="auto">
            <a:xfrm>
              <a:off x="2157" y="3991"/>
              <a:ext cx="1442" cy="57"/>
            </a:xfrm>
            <a:custGeom>
              <a:avLst/>
              <a:gdLst>
                <a:gd name="T0" fmla="*/ 0 w 1442"/>
                <a:gd name="T1" fmla="*/ 0 h 57"/>
                <a:gd name="T2" fmla="*/ 0 w 1442"/>
                <a:gd name="T3" fmla="*/ 57 h 57"/>
                <a:gd name="T4" fmla="*/ 1442 w 1442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2" h="57">
                  <a:moveTo>
                    <a:pt x="0" y="0"/>
                  </a:moveTo>
                  <a:lnTo>
                    <a:pt x="0" y="57"/>
                  </a:lnTo>
                  <a:lnTo>
                    <a:pt x="1442" y="5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1" name="Freeform 104"/>
            <p:cNvSpPr>
              <a:spLocks/>
            </p:cNvSpPr>
            <p:nvPr/>
          </p:nvSpPr>
          <p:spPr bwMode="auto">
            <a:xfrm>
              <a:off x="1609" y="3723"/>
              <a:ext cx="548" cy="265"/>
            </a:xfrm>
            <a:custGeom>
              <a:avLst/>
              <a:gdLst>
                <a:gd name="T0" fmla="*/ 0 w 548"/>
                <a:gd name="T1" fmla="*/ 0 h 265"/>
                <a:gd name="T2" fmla="*/ 0 w 548"/>
                <a:gd name="T3" fmla="*/ 265 h 265"/>
                <a:gd name="T4" fmla="*/ 548 w 548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8" h="265">
                  <a:moveTo>
                    <a:pt x="0" y="0"/>
                  </a:moveTo>
                  <a:lnTo>
                    <a:pt x="0" y="265"/>
                  </a:lnTo>
                  <a:lnTo>
                    <a:pt x="548" y="26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2" name="Line 105"/>
            <p:cNvSpPr>
              <a:spLocks noChangeShapeType="1"/>
            </p:cNvSpPr>
            <p:nvPr/>
          </p:nvSpPr>
          <p:spPr bwMode="auto">
            <a:xfrm>
              <a:off x="1858" y="4216"/>
              <a:ext cx="268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3" name="Line 106"/>
            <p:cNvSpPr>
              <a:spLocks noChangeShapeType="1"/>
            </p:cNvSpPr>
            <p:nvPr/>
          </p:nvSpPr>
          <p:spPr bwMode="auto">
            <a:xfrm>
              <a:off x="1858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4" name="Line 107"/>
            <p:cNvSpPr>
              <a:spLocks noChangeShapeType="1"/>
            </p:cNvSpPr>
            <p:nvPr/>
          </p:nvSpPr>
          <p:spPr bwMode="auto">
            <a:xfrm>
              <a:off x="2126" y="4196"/>
              <a:ext cx="0" cy="3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5" name="Rectangle 108"/>
            <p:cNvSpPr>
              <a:spLocks noChangeArrowheads="1"/>
            </p:cNvSpPr>
            <p:nvPr/>
          </p:nvSpPr>
          <p:spPr bwMode="auto">
            <a:xfrm>
              <a:off x="1955" y="4236"/>
              <a:ext cx="13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6" name="TextBox 635"/>
          <p:cNvSpPr txBox="1"/>
          <p:nvPr/>
        </p:nvSpPr>
        <p:spPr>
          <a:xfrm>
            <a:off x="274126" y="7534214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pilO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7" name="Group 636"/>
          <p:cNvGrpSpPr>
            <a:grpSpLocks noChangeAspect="1"/>
          </p:cNvGrpSpPr>
          <p:nvPr/>
        </p:nvGrpSpPr>
        <p:grpSpPr bwMode="auto">
          <a:xfrm>
            <a:off x="3890642" y="7462840"/>
            <a:ext cx="3748224" cy="5924543"/>
            <a:chOff x="1458" y="0"/>
            <a:chExt cx="3400" cy="4349"/>
          </a:xfrm>
        </p:grpSpPr>
        <p:sp>
          <p:nvSpPr>
            <p:cNvPr id="6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58" y="0"/>
              <a:ext cx="284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9" name="Rectangle 5"/>
            <p:cNvSpPr>
              <a:spLocks noChangeArrowheads="1"/>
            </p:cNvSpPr>
            <p:nvPr/>
          </p:nvSpPr>
          <p:spPr bwMode="auto">
            <a:xfrm>
              <a:off x="3429" y="73"/>
              <a:ext cx="108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linaloolentis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0" name="Freeform 6"/>
            <p:cNvSpPr>
              <a:spLocks/>
            </p:cNvSpPr>
            <p:nvPr/>
          </p:nvSpPr>
          <p:spPr bwMode="auto">
            <a:xfrm>
              <a:off x="3399" y="114"/>
              <a:ext cx="27" cy="59"/>
            </a:xfrm>
            <a:custGeom>
              <a:avLst/>
              <a:gdLst>
                <a:gd name="T0" fmla="*/ 0 w 27"/>
                <a:gd name="T1" fmla="*/ 59 h 59"/>
                <a:gd name="T2" fmla="*/ 0 w 27"/>
                <a:gd name="T3" fmla="*/ 0 h 59"/>
                <a:gd name="T4" fmla="*/ 27 w 2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59">
                  <a:moveTo>
                    <a:pt x="0" y="59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1" name="Rectangle 7"/>
            <p:cNvSpPr>
              <a:spLocks noChangeArrowheads="1"/>
            </p:cNvSpPr>
            <p:nvPr/>
          </p:nvSpPr>
          <p:spPr bwMode="auto">
            <a:xfrm>
              <a:off x="3556" y="196"/>
              <a:ext cx="95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642" name="Freeform 8"/>
            <p:cNvSpPr>
              <a:spLocks/>
            </p:cNvSpPr>
            <p:nvPr/>
          </p:nvSpPr>
          <p:spPr bwMode="auto">
            <a:xfrm>
              <a:off x="3399" y="178"/>
              <a:ext cx="155" cy="58"/>
            </a:xfrm>
            <a:custGeom>
              <a:avLst/>
              <a:gdLst>
                <a:gd name="T0" fmla="*/ 0 w 155"/>
                <a:gd name="T1" fmla="*/ 0 h 58"/>
                <a:gd name="T2" fmla="*/ 0 w 155"/>
                <a:gd name="T3" fmla="*/ 58 h 58"/>
                <a:gd name="T4" fmla="*/ 155 w 155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58">
                  <a:moveTo>
                    <a:pt x="0" y="0"/>
                  </a:moveTo>
                  <a:lnTo>
                    <a:pt x="0" y="58"/>
                  </a:lnTo>
                  <a:lnTo>
                    <a:pt x="155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3" name="Freeform 9"/>
            <p:cNvSpPr>
              <a:spLocks/>
            </p:cNvSpPr>
            <p:nvPr/>
          </p:nvSpPr>
          <p:spPr bwMode="auto">
            <a:xfrm>
              <a:off x="3292" y="175"/>
              <a:ext cx="107" cy="90"/>
            </a:xfrm>
            <a:custGeom>
              <a:avLst/>
              <a:gdLst>
                <a:gd name="T0" fmla="*/ 0 w 107"/>
                <a:gd name="T1" fmla="*/ 90 h 90"/>
                <a:gd name="T2" fmla="*/ 0 w 107"/>
                <a:gd name="T3" fmla="*/ 0 h 90"/>
                <a:gd name="T4" fmla="*/ 107 w 107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90">
                  <a:moveTo>
                    <a:pt x="0" y="90"/>
                  </a:moveTo>
                  <a:lnTo>
                    <a:pt x="0" y="0"/>
                  </a:lnTo>
                  <a:lnTo>
                    <a:pt x="10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4" name="Rectangle 10"/>
            <p:cNvSpPr>
              <a:spLocks noChangeArrowheads="1"/>
            </p:cNvSpPr>
            <p:nvPr/>
          </p:nvSpPr>
          <p:spPr bwMode="auto">
            <a:xfrm>
              <a:off x="3441" y="318"/>
              <a:ext cx="118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645" name="Freeform 11"/>
            <p:cNvSpPr>
              <a:spLocks/>
            </p:cNvSpPr>
            <p:nvPr/>
          </p:nvSpPr>
          <p:spPr bwMode="auto">
            <a:xfrm>
              <a:off x="3292" y="270"/>
              <a:ext cx="147" cy="89"/>
            </a:xfrm>
            <a:custGeom>
              <a:avLst/>
              <a:gdLst>
                <a:gd name="T0" fmla="*/ 0 w 147"/>
                <a:gd name="T1" fmla="*/ 0 h 89"/>
                <a:gd name="T2" fmla="*/ 0 w 147"/>
                <a:gd name="T3" fmla="*/ 89 h 89"/>
                <a:gd name="T4" fmla="*/ 147 w 147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89">
                  <a:moveTo>
                    <a:pt x="0" y="0"/>
                  </a:moveTo>
                  <a:lnTo>
                    <a:pt x="0" y="89"/>
                  </a:lnTo>
                  <a:lnTo>
                    <a:pt x="147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6" name="Freeform 12"/>
            <p:cNvSpPr>
              <a:spLocks/>
            </p:cNvSpPr>
            <p:nvPr/>
          </p:nvSpPr>
          <p:spPr bwMode="auto">
            <a:xfrm>
              <a:off x="2810" y="267"/>
              <a:ext cx="482" cy="105"/>
            </a:xfrm>
            <a:custGeom>
              <a:avLst/>
              <a:gdLst>
                <a:gd name="T0" fmla="*/ 0 w 482"/>
                <a:gd name="T1" fmla="*/ 105 h 105"/>
                <a:gd name="T2" fmla="*/ 0 w 482"/>
                <a:gd name="T3" fmla="*/ 0 h 105"/>
                <a:gd name="T4" fmla="*/ 482 w 48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2" h="105">
                  <a:moveTo>
                    <a:pt x="0" y="105"/>
                  </a:moveTo>
                  <a:lnTo>
                    <a:pt x="0" y="0"/>
                  </a:lnTo>
                  <a:lnTo>
                    <a:pt x="48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7" name="Rectangle 13"/>
            <p:cNvSpPr>
              <a:spLocks noChangeArrowheads="1"/>
            </p:cNvSpPr>
            <p:nvPr/>
          </p:nvSpPr>
          <p:spPr bwMode="auto">
            <a:xfrm>
              <a:off x="3555" y="441"/>
              <a:ext cx="107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8" name="Freeform 14"/>
            <p:cNvSpPr>
              <a:spLocks/>
            </p:cNvSpPr>
            <p:nvPr/>
          </p:nvSpPr>
          <p:spPr bwMode="auto">
            <a:xfrm>
              <a:off x="2810" y="377"/>
              <a:ext cx="743" cy="105"/>
            </a:xfrm>
            <a:custGeom>
              <a:avLst/>
              <a:gdLst>
                <a:gd name="T0" fmla="*/ 0 w 743"/>
                <a:gd name="T1" fmla="*/ 0 h 105"/>
                <a:gd name="T2" fmla="*/ 0 w 743"/>
                <a:gd name="T3" fmla="*/ 105 h 105"/>
                <a:gd name="T4" fmla="*/ 743 w 743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3" h="105">
                  <a:moveTo>
                    <a:pt x="0" y="0"/>
                  </a:moveTo>
                  <a:lnTo>
                    <a:pt x="0" y="105"/>
                  </a:lnTo>
                  <a:lnTo>
                    <a:pt x="743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9" name="Freeform 15"/>
            <p:cNvSpPr>
              <a:spLocks/>
            </p:cNvSpPr>
            <p:nvPr/>
          </p:nvSpPr>
          <p:spPr bwMode="auto">
            <a:xfrm>
              <a:off x="2555" y="374"/>
              <a:ext cx="255" cy="144"/>
            </a:xfrm>
            <a:custGeom>
              <a:avLst/>
              <a:gdLst>
                <a:gd name="T0" fmla="*/ 0 w 255"/>
                <a:gd name="T1" fmla="*/ 144 h 144"/>
                <a:gd name="T2" fmla="*/ 0 w 255"/>
                <a:gd name="T3" fmla="*/ 0 h 144"/>
                <a:gd name="T4" fmla="*/ 255 w 255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144">
                  <a:moveTo>
                    <a:pt x="0" y="144"/>
                  </a:moveTo>
                  <a:lnTo>
                    <a:pt x="0" y="0"/>
                  </a:lnTo>
                  <a:lnTo>
                    <a:pt x="25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0" name="Rectangle 16"/>
            <p:cNvSpPr>
              <a:spLocks noChangeArrowheads="1"/>
            </p:cNvSpPr>
            <p:nvPr/>
          </p:nvSpPr>
          <p:spPr bwMode="auto">
            <a:xfrm>
              <a:off x="3452" y="564"/>
              <a:ext cx="140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651" name="Freeform 17"/>
            <p:cNvSpPr>
              <a:spLocks/>
            </p:cNvSpPr>
            <p:nvPr/>
          </p:nvSpPr>
          <p:spPr bwMode="auto">
            <a:xfrm>
              <a:off x="3012" y="605"/>
              <a:ext cx="437" cy="58"/>
            </a:xfrm>
            <a:custGeom>
              <a:avLst/>
              <a:gdLst>
                <a:gd name="T0" fmla="*/ 0 w 437"/>
                <a:gd name="T1" fmla="*/ 58 h 58"/>
                <a:gd name="T2" fmla="*/ 0 w 437"/>
                <a:gd name="T3" fmla="*/ 0 h 58"/>
                <a:gd name="T4" fmla="*/ 437 w 437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7" h="58">
                  <a:moveTo>
                    <a:pt x="0" y="58"/>
                  </a:moveTo>
                  <a:lnTo>
                    <a:pt x="0" y="0"/>
                  </a:lnTo>
                  <a:lnTo>
                    <a:pt x="43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2" name="Rectangle 18"/>
            <p:cNvSpPr>
              <a:spLocks noChangeArrowheads="1"/>
            </p:cNvSpPr>
            <p:nvPr/>
          </p:nvSpPr>
          <p:spPr bwMode="auto">
            <a:xfrm>
              <a:off x="3238" y="686"/>
              <a:ext cx="118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653" name="Freeform 19"/>
            <p:cNvSpPr>
              <a:spLocks/>
            </p:cNvSpPr>
            <p:nvPr/>
          </p:nvSpPr>
          <p:spPr bwMode="auto">
            <a:xfrm>
              <a:off x="3012" y="668"/>
              <a:ext cx="223" cy="59"/>
            </a:xfrm>
            <a:custGeom>
              <a:avLst/>
              <a:gdLst>
                <a:gd name="T0" fmla="*/ 0 w 223"/>
                <a:gd name="T1" fmla="*/ 0 h 59"/>
                <a:gd name="T2" fmla="*/ 0 w 223"/>
                <a:gd name="T3" fmla="*/ 59 h 59"/>
                <a:gd name="T4" fmla="*/ 223 w 22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" h="59">
                  <a:moveTo>
                    <a:pt x="0" y="0"/>
                  </a:moveTo>
                  <a:lnTo>
                    <a:pt x="0" y="59"/>
                  </a:lnTo>
                  <a:lnTo>
                    <a:pt x="223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4" name="Freeform 20"/>
            <p:cNvSpPr>
              <a:spLocks/>
            </p:cNvSpPr>
            <p:nvPr/>
          </p:nvSpPr>
          <p:spPr bwMode="auto">
            <a:xfrm>
              <a:off x="2555" y="523"/>
              <a:ext cx="457" cy="143"/>
            </a:xfrm>
            <a:custGeom>
              <a:avLst/>
              <a:gdLst>
                <a:gd name="T0" fmla="*/ 0 w 457"/>
                <a:gd name="T1" fmla="*/ 0 h 143"/>
                <a:gd name="T2" fmla="*/ 0 w 457"/>
                <a:gd name="T3" fmla="*/ 143 h 143"/>
                <a:gd name="T4" fmla="*/ 457 w 457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7" h="143">
                  <a:moveTo>
                    <a:pt x="0" y="0"/>
                  </a:moveTo>
                  <a:lnTo>
                    <a:pt x="0" y="143"/>
                  </a:lnTo>
                  <a:lnTo>
                    <a:pt x="457" y="1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5" name="Freeform 21"/>
            <p:cNvSpPr>
              <a:spLocks/>
            </p:cNvSpPr>
            <p:nvPr/>
          </p:nvSpPr>
          <p:spPr bwMode="auto">
            <a:xfrm>
              <a:off x="2186" y="520"/>
              <a:ext cx="369" cy="232"/>
            </a:xfrm>
            <a:custGeom>
              <a:avLst/>
              <a:gdLst>
                <a:gd name="T0" fmla="*/ 0 w 369"/>
                <a:gd name="T1" fmla="*/ 232 h 232"/>
                <a:gd name="T2" fmla="*/ 0 w 369"/>
                <a:gd name="T3" fmla="*/ 0 h 232"/>
                <a:gd name="T4" fmla="*/ 369 w 369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232">
                  <a:moveTo>
                    <a:pt x="0" y="232"/>
                  </a:moveTo>
                  <a:lnTo>
                    <a:pt x="0" y="0"/>
                  </a:lnTo>
                  <a:lnTo>
                    <a:pt x="36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6" name="Rectangle 22"/>
            <p:cNvSpPr>
              <a:spLocks noChangeArrowheads="1"/>
            </p:cNvSpPr>
            <p:nvPr/>
          </p:nvSpPr>
          <p:spPr bwMode="auto">
            <a:xfrm>
              <a:off x="2426" y="809"/>
              <a:ext cx="158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Geoalkalibacter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ferrihydriticus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7" name="Freeform 23"/>
            <p:cNvSpPr>
              <a:spLocks/>
            </p:cNvSpPr>
            <p:nvPr/>
          </p:nvSpPr>
          <p:spPr bwMode="auto">
            <a:xfrm>
              <a:off x="2250" y="850"/>
              <a:ext cx="173" cy="135"/>
            </a:xfrm>
            <a:custGeom>
              <a:avLst/>
              <a:gdLst>
                <a:gd name="T0" fmla="*/ 0 w 173"/>
                <a:gd name="T1" fmla="*/ 135 h 135"/>
                <a:gd name="T2" fmla="*/ 0 w 173"/>
                <a:gd name="T3" fmla="*/ 0 h 135"/>
                <a:gd name="T4" fmla="*/ 173 w 173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135">
                  <a:moveTo>
                    <a:pt x="0" y="135"/>
                  </a:moveTo>
                  <a:lnTo>
                    <a:pt x="0" y="0"/>
                  </a:lnTo>
                  <a:lnTo>
                    <a:pt x="1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8" name="Rectangle 24"/>
            <p:cNvSpPr>
              <a:spLocks noChangeArrowheads="1"/>
            </p:cNvSpPr>
            <p:nvPr/>
          </p:nvSpPr>
          <p:spPr bwMode="auto">
            <a:xfrm>
              <a:off x="2831" y="932"/>
              <a:ext cx="1197" cy="1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9" name="Freeform 25"/>
            <p:cNvSpPr>
              <a:spLocks/>
            </p:cNvSpPr>
            <p:nvPr/>
          </p:nvSpPr>
          <p:spPr bwMode="auto">
            <a:xfrm>
              <a:off x="2409" y="973"/>
              <a:ext cx="420" cy="58"/>
            </a:xfrm>
            <a:custGeom>
              <a:avLst/>
              <a:gdLst>
                <a:gd name="T0" fmla="*/ 0 w 420"/>
                <a:gd name="T1" fmla="*/ 58 h 58"/>
                <a:gd name="T2" fmla="*/ 0 w 420"/>
                <a:gd name="T3" fmla="*/ 0 h 58"/>
                <a:gd name="T4" fmla="*/ 420 w 420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58">
                  <a:moveTo>
                    <a:pt x="0" y="58"/>
                  </a:moveTo>
                  <a:lnTo>
                    <a:pt x="0" y="0"/>
                  </a:lnTo>
                  <a:lnTo>
                    <a:pt x="4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0" name="Rectangle 26"/>
            <p:cNvSpPr>
              <a:spLocks noChangeArrowheads="1"/>
            </p:cNvSpPr>
            <p:nvPr/>
          </p:nvSpPr>
          <p:spPr bwMode="auto">
            <a:xfrm>
              <a:off x="2849" y="1055"/>
              <a:ext cx="131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661" name="Freeform 27"/>
            <p:cNvSpPr>
              <a:spLocks/>
            </p:cNvSpPr>
            <p:nvPr/>
          </p:nvSpPr>
          <p:spPr bwMode="auto">
            <a:xfrm>
              <a:off x="2409" y="1037"/>
              <a:ext cx="438" cy="58"/>
            </a:xfrm>
            <a:custGeom>
              <a:avLst/>
              <a:gdLst>
                <a:gd name="T0" fmla="*/ 0 w 438"/>
                <a:gd name="T1" fmla="*/ 0 h 58"/>
                <a:gd name="T2" fmla="*/ 0 w 438"/>
                <a:gd name="T3" fmla="*/ 58 h 58"/>
                <a:gd name="T4" fmla="*/ 438 w 438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8" h="58">
                  <a:moveTo>
                    <a:pt x="0" y="0"/>
                  </a:moveTo>
                  <a:lnTo>
                    <a:pt x="0" y="58"/>
                  </a:lnTo>
                  <a:lnTo>
                    <a:pt x="438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2" name="Rectangle 28"/>
            <p:cNvSpPr>
              <a:spLocks noChangeArrowheads="1"/>
            </p:cNvSpPr>
            <p:nvPr/>
          </p:nvSpPr>
          <p:spPr bwMode="auto">
            <a:xfrm>
              <a:off x="2789" y="1177"/>
              <a:ext cx="170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663" name="Freeform 29"/>
            <p:cNvSpPr>
              <a:spLocks/>
            </p:cNvSpPr>
            <p:nvPr/>
          </p:nvSpPr>
          <p:spPr bwMode="auto">
            <a:xfrm>
              <a:off x="2450" y="1218"/>
              <a:ext cx="337" cy="59"/>
            </a:xfrm>
            <a:custGeom>
              <a:avLst/>
              <a:gdLst>
                <a:gd name="T0" fmla="*/ 0 w 337"/>
                <a:gd name="T1" fmla="*/ 59 h 59"/>
                <a:gd name="T2" fmla="*/ 0 w 337"/>
                <a:gd name="T3" fmla="*/ 0 h 59"/>
                <a:gd name="T4" fmla="*/ 337 w 3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7" h="59">
                  <a:moveTo>
                    <a:pt x="0" y="59"/>
                  </a:moveTo>
                  <a:lnTo>
                    <a:pt x="0" y="0"/>
                  </a:lnTo>
                  <a:lnTo>
                    <a:pt x="33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4" name="Rectangle 30"/>
            <p:cNvSpPr>
              <a:spLocks noChangeArrowheads="1"/>
            </p:cNvSpPr>
            <p:nvPr/>
          </p:nvSpPr>
          <p:spPr bwMode="auto">
            <a:xfrm>
              <a:off x="2626" y="1300"/>
              <a:ext cx="118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665" name="Freeform 31"/>
            <p:cNvSpPr>
              <a:spLocks/>
            </p:cNvSpPr>
            <p:nvPr/>
          </p:nvSpPr>
          <p:spPr bwMode="auto">
            <a:xfrm>
              <a:off x="2450" y="1282"/>
              <a:ext cx="173" cy="59"/>
            </a:xfrm>
            <a:custGeom>
              <a:avLst/>
              <a:gdLst>
                <a:gd name="T0" fmla="*/ 0 w 173"/>
                <a:gd name="T1" fmla="*/ 0 h 59"/>
                <a:gd name="T2" fmla="*/ 0 w 173"/>
                <a:gd name="T3" fmla="*/ 59 h 59"/>
                <a:gd name="T4" fmla="*/ 173 w 17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59">
                  <a:moveTo>
                    <a:pt x="0" y="0"/>
                  </a:moveTo>
                  <a:lnTo>
                    <a:pt x="0" y="59"/>
                  </a:lnTo>
                  <a:lnTo>
                    <a:pt x="173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6" name="Freeform 32"/>
            <p:cNvSpPr>
              <a:spLocks/>
            </p:cNvSpPr>
            <p:nvPr/>
          </p:nvSpPr>
          <p:spPr bwMode="auto">
            <a:xfrm>
              <a:off x="2409" y="1129"/>
              <a:ext cx="41" cy="150"/>
            </a:xfrm>
            <a:custGeom>
              <a:avLst/>
              <a:gdLst>
                <a:gd name="T0" fmla="*/ 0 w 41"/>
                <a:gd name="T1" fmla="*/ 0 h 150"/>
                <a:gd name="T2" fmla="*/ 0 w 41"/>
                <a:gd name="T3" fmla="*/ 150 h 150"/>
                <a:gd name="T4" fmla="*/ 41 w 41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50">
                  <a:moveTo>
                    <a:pt x="0" y="0"/>
                  </a:moveTo>
                  <a:lnTo>
                    <a:pt x="0" y="150"/>
                  </a:lnTo>
                  <a:lnTo>
                    <a:pt x="41" y="15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7" name="Line 33"/>
            <p:cNvSpPr>
              <a:spLocks noChangeShapeType="1"/>
            </p:cNvSpPr>
            <p:nvPr/>
          </p:nvSpPr>
          <p:spPr bwMode="auto">
            <a:xfrm>
              <a:off x="2409" y="973"/>
              <a:ext cx="0" cy="15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8" name="Freeform 34"/>
            <p:cNvSpPr>
              <a:spLocks/>
            </p:cNvSpPr>
            <p:nvPr/>
          </p:nvSpPr>
          <p:spPr bwMode="auto">
            <a:xfrm>
              <a:off x="2250" y="991"/>
              <a:ext cx="159" cy="135"/>
            </a:xfrm>
            <a:custGeom>
              <a:avLst/>
              <a:gdLst>
                <a:gd name="T0" fmla="*/ 0 w 159"/>
                <a:gd name="T1" fmla="*/ 0 h 135"/>
                <a:gd name="T2" fmla="*/ 0 w 159"/>
                <a:gd name="T3" fmla="*/ 135 h 135"/>
                <a:gd name="T4" fmla="*/ 159 w 159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135">
                  <a:moveTo>
                    <a:pt x="0" y="0"/>
                  </a:moveTo>
                  <a:lnTo>
                    <a:pt x="0" y="135"/>
                  </a:lnTo>
                  <a:lnTo>
                    <a:pt x="159" y="1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9" name="Freeform 35"/>
            <p:cNvSpPr>
              <a:spLocks/>
            </p:cNvSpPr>
            <p:nvPr/>
          </p:nvSpPr>
          <p:spPr bwMode="auto">
            <a:xfrm>
              <a:off x="2186" y="757"/>
              <a:ext cx="64" cy="231"/>
            </a:xfrm>
            <a:custGeom>
              <a:avLst/>
              <a:gdLst>
                <a:gd name="T0" fmla="*/ 0 w 64"/>
                <a:gd name="T1" fmla="*/ 0 h 231"/>
                <a:gd name="T2" fmla="*/ 0 w 64"/>
                <a:gd name="T3" fmla="*/ 231 h 231"/>
                <a:gd name="T4" fmla="*/ 64 w 64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1">
                  <a:moveTo>
                    <a:pt x="0" y="0"/>
                  </a:moveTo>
                  <a:lnTo>
                    <a:pt x="0" y="231"/>
                  </a:lnTo>
                  <a:lnTo>
                    <a:pt x="64" y="23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0" name="Freeform 36"/>
            <p:cNvSpPr>
              <a:spLocks/>
            </p:cNvSpPr>
            <p:nvPr/>
          </p:nvSpPr>
          <p:spPr bwMode="auto">
            <a:xfrm>
              <a:off x="2152" y="754"/>
              <a:ext cx="34" cy="382"/>
            </a:xfrm>
            <a:custGeom>
              <a:avLst/>
              <a:gdLst>
                <a:gd name="T0" fmla="*/ 0 w 34"/>
                <a:gd name="T1" fmla="*/ 382 h 382"/>
                <a:gd name="T2" fmla="*/ 0 w 34"/>
                <a:gd name="T3" fmla="*/ 0 h 382"/>
                <a:gd name="T4" fmla="*/ 34 w 34"/>
                <a:gd name="T5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382">
                  <a:moveTo>
                    <a:pt x="0" y="382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1" name="Rectangle 37"/>
            <p:cNvSpPr>
              <a:spLocks noChangeArrowheads="1"/>
            </p:cNvSpPr>
            <p:nvPr/>
          </p:nvSpPr>
          <p:spPr bwMode="auto">
            <a:xfrm>
              <a:off x="2642" y="1423"/>
              <a:ext cx="120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672" name="Freeform 38"/>
            <p:cNvSpPr>
              <a:spLocks/>
            </p:cNvSpPr>
            <p:nvPr/>
          </p:nvSpPr>
          <p:spPr bwMode="auto">
            <a:xfrm>
              <a:off x="2596" y="1463"/>
              <a:ext cx="44" cy="59"/>
            </a:xfrm>
            <a:custGeom>
              <a:avLst/>
              <a:gdLst>
                <a:gd name="T0" fmla="*/ 0 w 44"/>
                <a:gd name="T1" fmla="*/ 59 h 59"/>
                <a:gd name="T2" fmla="*/ 0 w 44"/>
                <a:gd name="T3" fmla="*/ 0 h 59"/>
                <a:gd name="T4" fmla="*/ 44 w 44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9">
                  <a:moveTo>
                    <a:pt x="0" y="59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3" name="Rectangle 39"/>
            <p:cNvSpPr>
              <a:spLocks noChangeArrowheads="1"/>
            </p:cNvSpPr>
            <p:nvPr/>
          </p:nvSpPr>
          <p:spPr bwMode="auto">
            <a:xfrm>
              <a:off x="2803" y="1545"/>
              <a:ext cx="117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674" name="Freeform 40"/>
            <p:cNvSpPr>
              <a:spLocks/>
            </p:cNvSpPr>
            <p:nvPr/>
          </p:nvSpPr>
          <p:spPr bwMode="auto">
            <a:xfrm>
              <a:off x="2596" y="1527"/>
              <a:ext cx="205" cy="59"/>
            </a:xfrm>
            <a:custGeom>
              <a:avLst/>
              <a:gdLst>
                <a:gd name="T0" fmla="*/ 0 w 205"/>
                <a:gd name="T1" fmla="*/ 0 h 59"/>
                <a:gd name="T2" fmla="*/ 0 w 205"/>
                <a:gd name="T3" fmla="*/ 59 h 59"/>
                <a:gd name="T4" fmla="*/ 205 w 205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59">
                  <a:moveTo>
                    <a:pt x="0" y="0"/>
                  </a:moveTo>
                  <a:lnTo>
                    <a:pt x="0" y="59"/>
                  </a:lnTo>
                  <a:lnTo>
                    <a:pt x="205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5" name="Freeform 41"/>
            <p:cNvSpPr>
              <a:spLocks/>
            </p:cNvSpPr>
            <p:nvPr/>
          </p:nvSpPr>
          <p:spPr bwMode="auto">
            <a:xfrm>
              <a:off x="2152" y="1141"/>
              <a:ext cx="444" cy="384"/>
            </a:xfrm>
            <a:custGeom>
              <a:avLst/>
              <a:gdLst>
                <a:gd name="T0" fmla="*/ 0 w 444"/>
                <a:gd name="T1" fmla="*/ 0 h 384"/>
                <a:gd name="T2" fmla="*/ 0 w 444"/>
                <a:gd name="T3" fmla="*/ 384 h 384"/>
                <a:gd name="T4" fmla="*/ 444 w 444"/>
                <a:gd name="T5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4" h="384">
                  <a:moveTo>
                    <a:pt x="0" y="0"/>
                  </a:moveTo>
                  <a:lnTo>
                    <a:pt x="0" y="384"/>
                  </a:lnTo>
                  <a:lnTo>
                    <a:pt x="444" y="38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6" name="Freeform 42"/>
            <p:cNvSpPr>
              <a:spLocks/>
            </p:cNvSpPr>
            <p:nvPr/>
          </p:nvSpPr>
          <p:spPr bwMode="auto">
            <a:xfrm>
              <a:off x="1985" y="1139"/>
              <a:ext cx="167" cy="328"/>
            </a:xfrm>
            <a:custGeom>
              <a:avLst/>
              <a:gdLst>
                <a:gd name="T0" fmla="*/ 0 w 167"/>
                <a:gd name="T1" fmla="*/ 328 h 328"/>
                <a:gd name="T2" fmla="*/ 0 w 167"/>
                <a:gd name="T3" fmla="*/ 0 h 328"/>
                <a:gd name="T4" fmla="*/ 167 w 167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328">
                  <a:moveTo>
                    <a:pt x="0" y="328"/>
                  </a:moveTo>
                  <a:lnTo>
                    <a:pt x="0" y="0"/>
                  </a:lnTo>
                  <a:lnTo>
                    <a:pt x="16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7" name="Rectangle 43"/>
            <p:cNvSpPr>
              <a:spLocks noChangeArrowheads="1"/>
            </p:cNvSpPr>
            <p:nvPr/>
          </p:nvSpPr>
          <p:spPr bwMode="auto">
            <a:xfrm>
              <a:off x="2601" y="1668"/>
              <a:ext cx="94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8" name="Freeform 44"/>
            <p:cNvSpPr>
              <a:spLocks/>
            </p:cNvSpPr>
            <p:nvPr/>
          </p:nvSpPr>
          <p:spPr bwMode="auto">
            <a:xfrm>
              <a:off x="2118" y="1709"/>
              <a:ext cx="481" cy="89"/>
            </a:xfrm>
            <a:custGeom>
              <a:avLst/>
              <a:gdLst>
                <a:gd name="T0" fmla="*/ 0 w 481"/>
                <a:gd name="T1" fmla="*/ 89 h 89"/>
                <a:gd name="T2" fmla="*/ 0 w 481"/>
                <a:gd name="T3" fmla="*/ 0 h 89"/>
                <a:gd name="T4" fmla="*/ 481 w 481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1" h="89">
                  <a:moveTo>
                    <a:pt x="0" y="89"/>
                  </a:moveTo>
                  <a:lnTo>
                    <a:pt x="0" y="0"/>
                  </a:lnTo>
                  <a:lnTo>
                    <a:pt x="48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9" name="Rectangle 45"/>
            <p:cNvSpPr>
              <a:spLocks noChangeArrowheads="1"/>
            </p:cNvSpPr>
            <p:nvPr/>
          </p:nvSpPr>
          <p:spPr bwMode="auto">
            <a:xfrm>
              <a:off x="2432" y="1791"/>
              <a:ext cx="137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0" name="Freeform 46"/>
            <p:cNvSpPr>
              <a:spLocks/>
            </p:cNvSpPr>
            <p:nvPr/>
          </p:nvSpPr>
          <p:spPr bwMode="auto">
            <a:xfrm>
              <a:off x="2376" y="1832"/>
              <a:ext cx="54" cy="58"/>
            </a:xfrm>
            <a:custGeom>
              <a:avLst/>
              <a:gdLst>
                <a:gd name="T0" fmla="*/ 0 w 54"/>
                <a:gd name="T1" fmla="*/ 58 h 58"/>
                <a:gd name="T2" fmla="*/ 0 w 54"/>
                <a:gd name="T3" fmla="*/ 0 h 58"/>
                <a:gd name="T4" fmla="*/ 54 w 5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58">
                  <a:moveTo>
                    <a:pt x="0" y="58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1" name="Rectangle 47"/>
            <p:cNvSpPr>
              <a:spLocks noChangeArrowheads="1"/>
            </p:cNvSpPr>
            <p:nvPr/>
          </p:nvSpPr>
          <p:spPr bwMode="auto">
            <a:xfrm>
              <a:off x="2513" y="1913"/>
              <a:ext cx="136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682" name="Freeform 48"/>
            <p:cNvSpPr>
              <a:spLocks/>
            </p:cNvSpPr>
            <p:nvPr/>
          </p:nvSpPr>
          <p:spPr bwMode="auto">
            <a:xfrm>
              <a:off x="2376" y="1895"/>
              <a:ext cx="134" cy="59"/>
            </a:xfrm>
            <a:custGeom>
              <a:avLst/>
              <a:gdLst>
                <a:gd name="T0" fmla="*/ 0 w 134"/>
                <a:gd name="T1" fmla="*/ 0 h 59"/>
                <a:gd name="T2" fmla="*/ 0 w 134"/>
                <a:gd name="T3" fmla="*/ 59 h 59"/>
                <a:gd name="T4" fmla="*/ 134 w 13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59">
                  <a:moveTo>
                    <a:pt x="0" y="0"/>
                  </a:moveTo>
                  <a:lnTo>
                    <a:pt x="0" y="59"/>
                  </a:lnTo>
                  <a:lnTo>
                    <a:pt x="134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3" name="Freeform 49"/>
            <p:cNvSpPr>
              <a:spLocks/>
            </p:cNvSpPr>
            <p:nvPr/>
          </p:nvSpPr>
          <p:spPr bwMode="auto">
            <a:xfrm>
              <a:off x="2118" y="1803"/>
              <a:ext cx="258" cy="90"/>
            </a:xfrm>
            <a:custGeom>
              <a:avLst/>
              <a:gdLst>
                <a:gd name="T0" fmla="*/ 0 w 258"/>
                <a:gd name="T1" fmla="*/ 0 h 90"/>
                <a:gd name="T2" fmla="*/ 0 w 258"/>
                <a:gd name="T3" fmla="*/ 90 h 90"/>
                <a:gd name="T4" fmla="*/ 258 w 258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90">
                  <a:moveTo>
                    <a:pt x="0" y="0"/>
                  </a:moveTo>
                  <a:lnTo>
                    <a:pt x="0" y="90"/>
                  </a:lnTo>
                  <a:lnTo>
                    <a:pt x="258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4" name="Freeform 50"/>
            <p:cNvSpPr>
              <a:spLocks/>
            </p:cNvSpPr>
            <p:nvPr/>
          </p:nvSpPr>
          <p:spPr bwMode="auto">
            <a:xfrm>
              <a:off x="1985" y="1472"/>
              <a:ext cx="133" cy="329"/>
            </a:xfrm>
            <a:custGeom>
              <a:avLst/>
              <a:gdLst>
                <a:gd name="T0" fmla="*/ 0 w 133"/>
                <a:gd name="T1" fmla="*/ 0 h 329"/>
                <a:gd name="T2" fmla="*/ 0 w 133"/>
                <a:gd name="T3" fmla="*/ 329 h 329"/>
                <a:gd name="T4" fmla="*/ 133 w 133"/>
                <a:gd name="T5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29">
                  <a:moveTo>
                    <a:pt x="0" y="0"/>
                  </a:moveTo>
                  <a:lnTo>
                    <a:pt x="0" y="329"/>
                  </a:lnTo>
                  <a:lnTo>
                    <a:pt x="133" y="32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5" name="Freeform 51"/>
            <p:cNvSpPr>
              <a:spLocks/>
            </p:cNvSpPr>
            <p:nvPr/>
          </p:nvSpPr>
          <p:spPr bwMode="auto">
            <a:xfrm>
              <a:off x="1939" y="1470"/>
              <a:ext cx="46" cy="346"/>
            </a:xfrm>
            <a:custGeom>
              <a:avLst/>
              <a:gdLst>
                <a:gd name="T0" fmla="*/ 0 w 46"/>
                <a:gd name="T1" fmla="*/ 346 h 346"/>
                <a:gd name="T2" fmla="*/ 0 w 46"/>
                <a:gd name="T3" fmla="*/ 0 h 346"/>
                <a:gd name="T4" fmla="*/ 46 w 46"/>
                <a:gd name="T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46">
                  <a:moveTo>
                    <a:pt x="0" y="346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6" name="Rectangle 52"/>
            <p:cNvSpPr>
              <a:spLocks noChangeArrowheads="1"/>
            </p:cNvSpPr>
            <p:nvPr/>
          </p:nvSpPr>
          <p:spPr bwMode="auto">
            <a:xfrm>
              <a:off x="2317" y="2036"/>
              <a:ext cx="168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687" name="Freeform 53"/>
            <p:cNvSpPr>
              <a:spLocks/>
            </p:cNvSpPr>
            <p:nvPr/>
          </p:nvSpPr>
          <p:spPr bwMode="auto">
            <a:xfrm>
              <a:off x="2058" y="2077"/>
              <a:ext cx="257" cy="89"/>
            </a:xfrm>
            <a:custGeom>
              <a:avLst/>
              <a:gdLst>
                <a:gd name="T0" fmla="*/ 0 w 257"/>
                <a:gd name="T1" fmla="*/ 89 h 89"/>
                <a:gd name="T2" fmla="*/ 0 w 257"/>
                <a:gd name="T3" fmla="*/ 0 h 89"/>
                <a:gd name="T4" fmla="*/ 257 w 257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" h="89">
                  <a:moveTo>
                    <a:pt x="0" y="89"/>
                  </a:moveTo>
                  <a:lnTo>
                    <a:pt x="0" y="0"/>
                  </a:lnTo>
                  <a:lnTo>
                    <a:pt x="25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8" name="Rectangle 54"/>
            <p:cNvSpPr>
              <a:spLocks noChangeArrowheads="1"/>
            </p:cNvSpPr>
            <p:nvPr/>
          </p:nvSpPr>
          <p:spPr bwMode="auto">
            <a:xfrm>
              <a:off x="2361" y="2159"/>
              <a:ext cx="123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689" name="Freeform 55"/>
            <p:cNvSpPr>
              <a:spLocks/>
            </p:cNvSpPr>
            <p:nvPr/>
          </p:nvSpPr>
          <p:spPr bwMode="auto">
            <a:xfrm>
              <a:off x="2358" y="2200"/>
              <a:ext cx="0" cy="58"/>
            </a:xfrm>
            <a:custGeom>
              <a:avLst/>
              <a:gdLst>
                <a:gd name="T0" fmla="*/ 58 h 58"/>
                <a:gd name="T1" fmla="*/ 0 h 58"/>
                <a:gd name="T2" fmla="*/ 0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0" name="Rectangle 56"/>
            <p:cNvSpPr>
              <a:spLocks noChangeArrowheads="1"/>
            </p:cNvSpPr>
            <p:nvPr/>
          </p:nvSpPr>
          <p:spPr bwMode="auto">
            <a:xfrm>
              <a:off x="2361" y="2282"/>
              <a:ext cx="118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691" name="Freeform 57"/>
            <p:cNvSpPr>
              <a:spLocks/>
            </p:cNvSpPr>
            <p:nvPr/>
          </p:nvSpPr>
          <p:spPr bwMode="auto">
            <a:xfrm>
              <a:off x="2358" y="2264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2" name="Freeform 58"/>
            <p:cNvSpPr>
              <a:spLocks/>
            </p:cNvSpPr>
            <p:nvPr/>
          </p:nvSpPr>
          <p:spPr bwMode="auto">
            <a:xfrm>
              <a:off x="2058" y="2172"/>
              <a:ext cx="300" cy="89"/>
            </a:xfrm>
            <a:custGeom>
              <a:avLst/>
              <a:gdLst>
                <a:gd name="T0" fmla="*/ 0 w 300"/>
                <a:gd name="T1" fmla="*/ 0 h 89"/>
                <a:gd name="T2" fmla="*/ 0 w 300"/>
                <a:gd name="T3" fmla="*/ 89 h 89"/>
                <a:gd name="T4" fmla="*/ 300 w 300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0" h="89">
                  <a:moveTo>
                    <a:pt x="0" y="0"/>
                  </a:moveTo>
                  <a:lnTo>
                    <a:pt x="0" y="89"/>
                  </a:lnTo>
                  <a:lnTo>
                    <a:pt x="300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3" name="Freeform 59"/>
            <p:cNvSpPr>
              <a:spLocks/>
            </p:cNvSpPr>
            <p:nvPr/>
          </p:nvSpPr>
          <p:spPr bwMode="auto">
            <a:xfrm>
              <a:off x="1939" y="1821"/>
              <a:ext cx="119" cy="348"/>
            </a:xfrm>
            <a:custGeom>
              <a:avLst/>
              <a:gdLst>
                <a:gd name="T0" fmla="*/ 0 w 119"/>
                <a:gd name="T1" fmla="*/ 0 h 348"/>
                <a:gd name="T2" fmla="*/ 0 w 119"/>
                <a:gd name="T3" fmla="*/ 348 h 348"/>
                <a:gd name="T4" fmla="*/ 119 w 119"/>
                <a:gd name="T5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" h="348">
                  <a:moveTo>
                    <a:pt x="0" y="0"/>
                  </a:moveTo>
                  <a:lnTo>
                    <a:pt x="0" y="348"/>
                  </a:lnTo>
                  <a:lnTo>
                    <a:pt x="119" y="34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4" name="Freeform 60"/>
            <p:cNvSpPr>
              <a:spLocks/>
            </p:cNvSpPr>
            <p:nvPr/>
          </p:nvSpPr>
          <p:spPr bwMode="auto">
            <a:xfrm>
              <a:off x="1509" y="1819"/>
              <a:ext cx="430" cy="488"/>
            </a:xfrm>
            <a:custGeom>
              <a:avLst/>
              <a:gdLst>
                <a:gd name="T0" fmla="*/ 0 w 430"/>
                <a:gd name="T1" fmla="*/ 488 h 488"/>
                <a:gd name="T2" fmla="*/ 0 w 430"/>
                <a:gd name="T3" fmla="*/ 0 h 488"/>
                <a:gd name="T4" fmla="*/ 430 w 430"/>
                <a:gd name="T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0" h="488">
                  <a:moveTo>
                    <a:pt x="0" y="488"/>
                  </a:moveTo>
                  <a:lnTo>
                    <a:pt x="0" y="0"/>
                  </a:lnTo>
                  <a:lnTo>
                    <a:pt x="43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5" name="Rectangle 61"/>
            <p:cNvSpPr>
              <a:spLocks noChangeArrowheads="1"/>
            </p:cNvSpPr>
            <p:nvPr/>
          </p:nvSpPr>
          <p:spPr bwMode="auto">
            <a:xfrm>
              <a:off x="1794" y="2404"/>
              <a:ext cx="90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lovleyi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6" name="Freeform 62"/>
            <p:cNvSpPr>
              <a:spLocks/>
            </p:cNvSpPr>
            <p:nvPr/>
          </p:nvSpPr>
          <p:spPr bwMode="auto">
            <a:xfrm>
              <a:off x="1553" y="2445"/>
              <a:ext cx="239" cy="353"/>
            </a:xfrm>
            <a:custGeom>
              <a:avLst/>
              <a:gdLst>
                <a:gd name="T0" fmla="*/ 0 w 239"/>
                <a:gd name="T1" fmla="*/ 353 h 353"/>
                <a:gd name="T2" fmla="*/ 0 w 239"/>
                <a:gd name="T3" fmla="*/ 0 h 353"/>
                <a:gd name="T4" fmla="*/ 239 w 239"/>
                <a:gd name="T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353">
                  <a:moveTo>
                    <a:pt x="0" y="353"/>
                  </a:moveTo>
                  <a:lnTo>
                    <a:pt x="0" y="0"/>
                  </a:lnTo>
                  <a:lnTo>
                    <a:pt x="23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7" name="Rectangle 63"/>
            <p:cNvSpPr>
              <a:spLocks noChangeArrowheads="1"/>
            </p:cNvSpPr>
            <p:nvPr/>
          </p:nvSpPr>
          <p:spPr bwMode="auto">
            <a:xfrm>
              <a:off x="1978" y="2527"/>
              <a:ext cx="132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698" name="Freeform 64"/>
            <p:cNvSpPr>
              <a:spLocks/>
            </p:cNvSpPr>
            <p:nvPr/>
          </p:nvSpPr>
          <p:spPr bwMode="auto">
            <a:xfrm>
              <a:off x="1894" y="2568"/>
              <a:ext cx="82" cy="59"/>
            </a:xfrm>
            <a:custGeom>
              <a:avLst/>
              <a:gdLst>
                <a:gd name="T0" fmla="*/ 0 w 82"/>
                <a:gd name="T1" fmla="*/ 59 h 59"/>
                <a:gd name="T2" fmla="*/ 0 w 82"/>
                <a:gd name="T3" fmla="*/ 0 h 59"/>
                <a:gd name="T4" fmla="*/ 82 w 8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59">
                  <a:moveTo>
                    <a:pt x="0" y="59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9" name="Rectangle 65"/>
            <p:cNvSpPr>
              <a:spLocks noChangeArrowheads="1"/>
            </p:cNvSpPr>
            <p:nvPr/>
          </p:nvSpPr>
          <p:spPr bwMode="auto">
            <a:xfrm>
              <a:off x="1971" y="2650"/>
              <a:ext cx="111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700" name="Freeform 66"/>
            <p:cNvSpPr>
              <a:spLocks/>
            </p:cNvSpPr>
            <p:nvPr/>
          </p:nvSpPr>
          <p:spPr bwMode="auto">
            <a:xfrm>
              <a:off x="1894" y="2632"/>
              <a:ext cx="74" cy="58"/>
            </a:xfrm>
            <a:custGeom>
              <a:avLst/>
              <a:gdLst>
                <a:gd name="T0" fmla="*/ 0 w 74"/>
                <a:gd name="T1" fmla="*/ 0 h 58"/>
                <a:gd name="T2" fmla="*/ 0 w 74"/>
                <a:gd name="T3" fmla="*/ 58 h 58"/>
                <a:gd name="T4" fmla="*/ 74 w 74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58">
                  <a:moveTo>
                    <a:pt x="0" y="0"/>
                  </a:moveTo>
                  <a:lnTo>
                    <a:pt x="0" y="58"/>
                  </a:lnTo>
                  <a:lnTo>
                    <a:pt x="74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1" name="Freeform 67"/>
            <p:cNvSpPr>
              <a:spLocks/>
            </p:cNvSpPr>
            <p:nvPr/>
          </p:nvSpPr>
          <p:spPr bwMode="auto">
            <a:xfrm>
              <a:off x="1803" y="2629"/>
              <a:ext cx="91" cy="90"/>
            </a:xfrm>
            <a:custGeom>
              <a:avLst/>
              <a:gdLst>
                <a:gd name="T0" fmla="*/ 0 w 91"/>
                <a:gd name="T1" fmla="*/ 90 h 90"/>
                <a:gd name="T2" fmla="*/ 0 w 91"/>
                <a:gd name="T3" fmla="*/ 0 h 90"/>
                <a:gd name="T4" fmla="*/ 91 w 91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90">
                  <a:moveTo>
                    <a:pt x="0" y="90"/>
                  </a:moveTo>
                  <a:lnTo>
                    <a:pt x="0" y="0"/>
                  </a:lnTo>
                  <a:lnTo>
                    <a:pt x="9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2" name="Rectangle 68"/>
            <p:cNvSpPr>
              <a:spLocks noChangeArrowheads="1"/>
            </p:cNvSpPr>
            <p:nvPr/>
          </p:nvSpPr>
          <p:spPr bwMode="auto">
            <a:xfrm>
              <a:off x="1903" y="2772"/>
              <a:ext cx="136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703" name="Freeform 69"/>
            <p:cNvSpPr>
              <a:spLocks/>
            </p:cNvSpPr>
            <p:nvPr/>
          </p:nvSpPr>
          <p:spPr bwMode="auto">
            <a:xfrm>
              <a:off x="1803" y="2724"/>
              <a:ext cx="97" cy="89"/>
            </a:xfrm>
            <a:custGeom>
              <a:avLst/>
              <a:gdLst>
                <a:gd name="T0" fmla="*/ 0 w 97"/>
                <a:gd name="T1" fmla="*/ 0 h 89"/>
                <a:gd name="T2" fmla="*/ 0 w 97"/>
                <a:gd name="T3" fmla="*/ 89 h 89"/>
                <a:gd name="T4" fmla="*/ 97 w 97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89">
                  <a:moveTo>
                    <a:pt x="0" y="0"/>
                  </a:moveTo>
                  <a:lnTo>
                    <a:pt x="0" y="89"/>
                  </a:lnTo>
                  <a:lnTo>
                    <a:pt x="97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4" name="Freeform 70"/>
            <p:cNvSpPr>
              <a:spLocks/>
            </p:cNvSpPr>
            <p:nvPr/>
          </p:nvSpPr>
          <p:spPr bwMode="auto">
            <a:xfrm>
              <a:off x="1747" y="2721"/>
              <a:ext cx="56" cy="105"/>
            </a:xfrm>
            <a:custGeom>
              <a:avLst/>
              <a:gdLst>
                <a:gd name="T0" fmla="*/ 0 w 56"/>
                <a:gd name="T1" fmla="*/ 105 h 105"/>
                <a:gd name="T2" fmla="*/ 0 w 56"/>
                <a:gd name="T3" fmla="*/ 0 h 105"/>
                <a:gd name="T4" fmla="*/ 56 w 56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105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5" name="Rectangle 71"/>
            <p:cNvSpPr>
              <a:spLocks noChangeArrowheads="1"/>
            </p:cNvSpPr>
            <p:nvPr/>
          </p:nvSpPr>
          <p:spPr bwMode="auto">
            <a:xfrm>
              <a:off x="2068" y="2895"/>
              <a:ext cx="111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argillaceus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6" name="Freeform 72"/>
            <p:cNvSpPr>
              <a:spLocks/>
            </p:cNvSpPr>
            <p:nvPr/>
          </p:nvSpPr>
          <p:spPr bwMode="auto">
            <a:xfrm>
              <a:off x="1747" y="2831"/>
              <a:ext cx="318" cy="105"/>
            </a:xfrm>
            <a:custGeom>
              <a:avLst/>
              <a:gdLst>
                <a:gd name="T0" fmla="*/ 0 w 318"/>
                <a:gd name="T1" fmla="*/ 0 h 105"/>
                <a:gd name="T2" fmla="*/ 0 w 318"/>
                <a:gd name="T3" fmla="*/ 105 h 105"/>
                <a:gd name="T4" fmla="*/ 318 w 31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105">
                  <a:moveTo>
                    <a:pt x="0" y="0"/>
                  </a:moveTo>
                  <a:lnTo>
                    <a:pt x="0" y="105"/>
                  </a:lnTo>
                  <a:lnTo>
                    <a:pt x="318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7" name="Freeform 73"/>
            <p:cNvSpPr>
              <a:spLocks/>
            </p:cNvSpPr>
            <p:nvPr/>
          </p:nvSpPr>
          <p:spPr bwMode="auto">
            <a:xfrm>
              <a:off x="1721" y="2828"/>
              <a:ext cx="26" cy="325"/>
            </a:xfrm>
            <a:custGeom>
              <a:avLst/>
              <a:gdLst>
                <a:gd name="T0" fmla="*/ 0 w 26"/>
                <a:gd name="T1" fmla="*/ 325 h 325"/>
                <a:gd name="T2" fmla="*/ 0 w 26"/>
                <a:gd name="T3" fmla="*/ 0 h 325"/>
                <a:gd name="T4" fmla="*/ 26 w 26"/>
                <a:gd name="T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325">
                  <a:moveTo>
                    <a:pt x="0" y="325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8" name="Rectangle 74"/>
            <p:cNvSpPr>
              <a:spLocks noChangeArrowheads="1"/>
            </p:cNvSpPr>
            <p:nvPr/>
          </p:nvSpPr>
          <p:spPr bwMode="auto">
            <a:xfrm>
              <a:off x="1926" y="3018"/>
              <a:ext cx="108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709" name="Freeform 75"/>
            <p:cNvSpPr>
              <a:spLocks/>
            </p:cNvSpPr>
            <p:nvPr/>
          </p:nvSpPr>
          <p:spPr bwMode="auto">
            <a:xfrm>
              <a:off x="1923" y="3059"/>
              <a:ext cx="0" cy="58"/>
            </a:xfrm>
            <a:custGeom>
              <a:avLst/>
              <a:gdLst>
                <a:gd name="T0" fmla="*/ 58 h 58"/>
                <a:gd name="T1" fmla="*/ 0 h 58"/>
                <a:gd name="T2" fmla="*/ 0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5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0" name="Rectangle 76"/>
            <p:cNvSpPr>
              <a:spLocks noChangeArrowheads="1"/>
            </p:cNvSpPr>
            <p:nvPr/>
          </p:nvSpPr>
          <p:spPr bwMode="auto">
            <a:xfrm>
              <a:off x="1938" y="3140"/>
              <a:ext cx="97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711" name="Freeform 77"/>
            <p:cNvSpPr>
              <a:spLocks/>
            </p:cNvSpPr>
            <p:nvPr/>
          </p:nvSpPr>
          <p:spPr bwMode="auto">
            <a:xfrm>
              <a:off x="1923" y="3122"/>
              <a:ext cx="12" cy="59"/>
            </a:xfrm>
            <a:custGeom>
              <a:avLst/>
              <a:gdLst>
                <a:gd name="T0" fmla="*/ 0 w 12"/>
                <a:gd name="T1" fmla="*/ 0 h 59"/>
                <a:gd name="T2" fmla="*/ 0 w 12"/>
                <a:gd name="T3" fmla="*/ 59 h 59"/>
                <a:gd name="T4" fmla="*/ 12 w 1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9">
                  <a:moveTo>
                    <a:pt x="0" y="0"/>
                  </a:moveTo>
                  <a:lnTo>
                    <a:pt x="0" y="59"/>
                  </a:lnTo>
                  <a:lnTo>
                    <a:pt x="1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2" name="Rectangle 78"/>
            <p:cNvSpPr>
              <a:spLocks noChangeArrowheads="1"/>
            </p:cNvSpPr>
            <p:nvPr/>
          </p:nvSpPr>
          <p:spPr bwMode="auto">
            <a:xfrm>
              <a:off x="1926" y="3263"/>
              <a:ext cx="119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713" name="Freeform 79"/>
            <p:cNvSpPr>
              <a:spLocks/>
            </p:cNvSpPr>
            <p:nvPr/>
          </p:nvSpPr>
          <p:spPr bwMode="auto">
            <a:xfrm>
              <a:off x="1923" y="3184"/>
              <a:ext cx="0" cy="120"/>
            </a:xfrm>
            <a:custGeom>
              <a:avLst/>
              <a:gdLst>
                <a:gd name="T0" fmla="*/ 0 h 120"/>
                <a:gd name="T1" fmla="*/ 120 h 120"/>
                <a:gd name="T2" fmla="*/ 12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4" name="Line 80"/>
            <p:cNvSpPr>
              <a:spLocks noChangeShapeType="1"/>
            </p:cNvSpPr>
            <p:nvPr/>
          </p:nvSpPr>
          <p:spPr bwMode="auto">
            <a:xfrm>
              <a:off x="1923" y="3059"/>
              <a:ext cx="0" cy="12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5" name="Freeform 81"/>
            <p:cNvSpPr>
              <a:spLocks/>
            </p:cNvSpPr>
            <p:nvPr/>
          </p:nvSpPr>
          <p:spPr bwMode="auto">
            <a:xfrm>
              <a:off x="1838" y="3181"/>
              <a:ext cx="85" cy="120"/>
            </a:xfrm>
            <a:custGeom>
              <a:avLst/>
              <a:gdLst>
                <a:gd name="T0" fmla="*/ 0 w 85"/>
                <a:gd name="T1" fmla="*/ 120 h 120"/>
                <a:gd name="T2" fmla="*/ 0 w 85"/>
                <a:gd name="T3" fmla="*/ 0 h 120"/>
                <a:gd name="T4" fmla="*/ 85 w 85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120">
                  <a:moveTo>
                    <a:pt x="0" y="120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6" name="Rectangle 82"/>
            <p:cNvSpPr>
              <a:spLocks noChangeArrowheads="1"/>
            </p:cNvSpPr>
            <p:nvPr/>
          </p:nvSpPr>
          <p:spPr bwMode="auto">
            <a:xfrm>
              <a:off x="1966" y="3386"/>
              <a:ext cx="97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717" name="Freeform 83"/>
            <p:cNvSpPr>
              <a:spLocks/>
            </p:cNvSpPr>
            <p:nvPr/>
          </p:nvSpPr>
          <p:spPr bwMode="auto">
            <a:xfrm>
              <a:off x="1838" y="3306"/>
              <a:ext cx="125" cy="121"/>
            </a:xfrm>
            <a:custGeom>
              <a:avLst/>
              <a:gdLst>
                <a:gd name="T0" fmla="*/ 0 w 125"/>
                <a:gd name="T1" fmla="*/ 0 h 121"/>
                <a:gd name="T2" fmla="*/ 0 w 125"/>
                <a:gd name="T3" fmla="*/ 121 h 121"/>
                <a:gd name="T4" fmla="*/ 125 w 125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lnTo>
                    <a:pt x="0" y="121"/>
                  </a:lnTo>
                  <a:lnTo>
                    <a:pt x="125" y="12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8" name="Freeform 84"/>
            <p:cNvSpPr>
              <a:spLocks/>
            </p:cNvSpPr>
            <p:nvPr/>
          </p:nvSpPr>
          <p:spPr bwMode="auto">
            <a:xfrm>
              <a:off x="1748" y="3304"/>
              <a:ext cx="90" cy="178"/>
            </a:xfrm>
            <a:custGeom>
              <a:avLst/>
              <a:gdLst>
                <a:gd name="T0" fmla="*/ 0 w 90"/>
                <a:gd name="T1" fmla="*/ 178 h 178"/>
                <a:gd name="T2" fmla="*/ 0 w 90"/>
                <a:gd name="T3" fmla="*/ 0 h 178"/>
                <a:gd name="T4" fmla="*/ 90 w 90"/>
                <a:gd name="T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78">
                  <a:moveTo>
                    <a:pt x="0" y="178"/>
                  </a:moveTo>
                  <a:lnTo>
                    <a:pt x="0" y="0"/>
                  </a:lnTo>
                  <a:lnTo>
                    <a:pt x="9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9" name="Rectangle 85"/>
            <p:cNvSpPr>
              <a:spLocks noChangeArrowheads="1"/>
            </p:cNvSpPr>
            <p:nvPr/>
          </p:nvSpPr>
          <p:spPr bwMode="auto">
            <a:xfrm>
              <a:off x="1964" y="3509"/>
              <a:ext cx="957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0" name="Freeform 86"/>
            <p:cNvSpPr>
              <a:spLocks/>
            </p:cNvSpPr>
            <p:nvPr/>
          </p:nvSpPr>
          <p:spPr bwMode="auto">
            <a:xfrm>
              <a:off x="1842" y="3549"/>
              <a:ext cx="120" cy="113"/>
            </a:xfrm>
            <a:custGeom>
              <a:avLst/>
              <a:gdLst>
                <a:gd name="T0" fmla="*/ 0 w 120"/>
                <a:gd name="T1" fmla="*/ 113 h 113"/>
                <a:gd name="T2" fmla="*/ 0 w 120"/>
                <a:gd name="T3" fmla="*/ 0 h 113"/>
                <a:gd name="T4" fmla="*/ 120 w 120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113">
                  <a:moveTo>
                    <a:pt x="0" y="113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1" name="Rectangle 87"/>
            <p:cNvSpPr>
              <a:spLocks noChangeArrowheads="1"/>
            </p:cNvSpPr>
            <p:nvPr/>
          </p:nvSpPr>
          <p:spPr bwMode="auto">
            <a:xfrm>
              <a:off x="1941" y="3631"/>
              <a:ext cx="1326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uraniireducens</a:t>
              </a:r>
            </a:p>
          </p:txBody>
        </p:sp>
        <p:sp>
          <p:nvSpPr>
            <p:cNvPr id="722" name="Freeform 88"/>
            <p:cNvSpPr>
              <a:spLocks/>
            </p:cNvSpPr>
            <p:nvPr/>
          </p:nvSpPr>
          <p:spPr bwMode="auto">
            <a:xfrm>
              <a:off x="1939" y="3672"/>
              <a:ext cx="0" cy="105"/>
            </a:xfrm>
            <a:custGeom>
              <a:avLst/>
              <a:gdLst>
                <a:gd name="T0" fmla="*/ 105 h 105"/>
                <a:gd name="T1" fmla="*/ 0 h 105"/>
                <a:gd name="T2" fmla="*/ 0 h 10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5">
                  <a:moveTo>
                    <a:pt x="0" y="10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3" name="Rectangle 89"/>
            <p:cNvSpPr>
              <a:spLocks noChangeArrowheads="1"/>
            </p:cNvSpPr>
            <p:nvPr/>
          </p:nvSpPr>
          <p:spPr bwMode="auto">
            <a:xfrm>
              <a:off x="3558" y="3754"/>
              <a:ext cx="77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4" name="Freeform 90"/>
            <p:cNvSpPr>
              <a:spLocks/>
            </p:cNvSpPr>
            <p:nvPr/>
          </p:nvSpPr>
          <p:spPr bwMode="auto">
            <a:xfrm>
              <a:off x="2468" y="3795"/>
              <a:ext cx="1087" cy="89"/>
            </a:xfrm>
            <a:custGeom>
              <a:avLst/>
              <a:gdLst>
                <a:gd name="T0" fmla="*/ 0 w 1087"/>
                <a:gd name="T1" fmla="*/ 89 h 89"/>
                <a:gd name="T2" fmla="*/ 0 w 1087"/>
                <a:gd name="T3" fmla="*/ 0 h 89"/>
                <a:gd name="T4" fmla="*/ 1087 w 1087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7" h="89">
                  <a:moveTo>
                    <a:pt x="0" y="89"/>
                  </a:moveTo>
                  <a:lnTo>
                    <a:pt x="0" y="0"/>
                  </a:lnTo>
                  <a:lnTo>
                    <a:pt x="108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5" name="Rectangle 91"/>
            <p:cNvSpPr>
              <a:spLocks noChangeArrowheads="1"/>
            </p:cNvSpPr>
            <p:nvPr/>
          </p:nvSpPr>
          <p:spPr bwMode="auto">
            <a:xfrm>
              <a:off x="3246" y="3877"/>
              <a:ext cx="80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726" name="Freeform 92"/>
            <p:cNvSpPr>
              <a:spLocks/>
            </p:cNvSpPr>
            <p:nvPr/>
          </p:nvSpPr>
          <p:spPr bwMode="auto">
            <a:xfrm>
              <a:off x="3030" y="3917"/>
              <a:ext cx="213" cy="59"/>
            </a:xfrm>
            <a:custGeom>
              <a:avLst/>
              <a:gdLst>
                <a:gd name="T0" fmla="*/ 0 w 213"/>
                <a:gd name="T1" fmla="*/ 59 h 59"/>
                <a:gd name="T2" fmla="*/ 0 w 213"/>
                <a:gd name="T3" fmla="*/ 0 h 59"/>
                <a:gd name="T4" fmla="*/ 213 w 21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59">
                  <a:moveTo>
                    <a:pt x="0" y="59"/>
                  </a:moveTo>
                  <a:lnTo>
                    <a:pt x="0" y="0"/>
                  </a:lnTo>
                  <a:lnTo>
                    <a:pt x="21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7" name="Rectangle 93"/>
            <p:cNvSpPr>
              <a:spLocks noChangeArrowheads="1"/>
            </p:cNvSpPr>
            <p:nvPr/>
          </p:nvSpPr>
          <p:spPr bwMode="auto">
            <a:xfrm>
              <a:off x="3246" y="3999"/>
              <a:ext cx="88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728" name="Freeform 94"/>
            <p:cNvSpPr>
              <a:spLocks/>
            </p:cNvSpPr>
            <p:nvPr/>
          </p:nvSpPr>
          <p:spPr bwMode="auto">
            <a:xfrm>
              <a:off x="3030" y="3981"/>
              <a:ext cx="213" cy="59"/>
            </a:xfrm>
            <a:custGeom>
              <a:avLst/>
              <a:gdLst>
                <a:gd name="T0" fmla="*/ 0 w 213"/>
                <a:gd name="T1" fmla="*/ 0 h 59"/>
                <a:gd name="T2" fmla="*/ 0 w 213"/>
                <a:gd name="T3" fmla="*/ 59 h 59"/>
                <a:gd name="T4" fmla="*/ 213 w 21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59">
                  <a:moveTo>
                    <a:pt x="0" y="0"/>
                  </a:moveTo>
                  <a:lnTo>
                    <a:pt x="0" y="59"/>
                  </a:lnTo>
                  <a:lnTo>
                    <a:pt x="213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9" name="Freeform 95"/>
            <p:cNvSpPr>
              <a:spLocks/>
            </p:cNvSpPr>
            <p:nvPr/>
          </p:nvSpPr>
          <p:spPr bwMode="auto">
            <a:xfrm>
              <a:off x="2468" y="3889"/>
              <a:ext cx="562" cy="90"/>
            </a:xfrm>
            <a:custGeom>
              <a:avLst/>
              <a:gdLst>
                <a:gd name="T0" fmla="*/ 0 w 562"/>
                <a:gd name="T1" fmla="*/ 0 h 90"/>
                <a:gd name="T2" fmla="*/ 0 w 562"/>
                <a:gd name="T3" fmla="*/ 90 h 90"/>
                <a:gd name="T4" fmla="*/ 562 w 562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2" h="90">
                  <a:moveTo>
                    <a:pt x="0" y="0"/>
                  </a:moveTo>
                  <a:lnTo>
                    <a:pt x="0" y="90"/>
                  </a:lnTo>
                  <a:lnTo>
                    <a:pt x="562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0" name="Freeform 96"/>
            <p:cNvSpPr>
              <a:spLocks/>
            </p:cNvSpPr>
            <p:nvPr/>
          </p:nvSpPr>
          <p:spPr bwMode="auto">
            <a:xfrm>
              <a:off x="1939" y="3782"/>
              <a:ext cx="529" cy="105"/>
            </a:xfrm>
            <a:custGeom>
              <a:avLst/>
              <a:gdLst>
                <a:gd name="T0" fmla="*/ 0 w 529"/>
                <a:gd name="T1" fmla="*/ 0 h 105"/>
                <a:gd name="T2" fmla="*/ 0 w 529"/>
                <a:gd name="T3" fmla="*/ 105 h 105"/>
                <a:gd name="T4" fmla="*/ 529 w 529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9" h="105">
                  <a:moveTo>
                    <a:pt x="0" y="0"/>
                  </a:moveTo>
                  <a:lnTo>
                    <a:pt x="0" y="105"/>
                  </a:lnTo>
                  <a:lnTo>
                    <a:pt x="529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1" name="Freeform 97"/>
            <p:cNvSpPr>
              <a:spLocks/>
            </p:cNvSpPr>
            <p:nvPr/>
          </p:nvSpPr>
          <p:spPr bwMode="auto">
            <a:xfrm>
              <a:off x="1842" y="3667"/>
              <a:ext cx="97" cy="112"/>
            </a:xfrm>
            <a:custGeom>
              <a:avLst/>
              <a:gdLst>
                <a:gd name="T0" fmla="*/ 0 w 97"/>
                <a:gd name="T1" fmla="*/ 0 h 112"/>
                <a:gd name="T2" fmla="*/ 0 w 97"/>
                <a:gd name="T3" fmla="*/ 112 h 112"/>
                <a:gd name="T4" fmla="*/ 97 w 97"/>
                <a:gd name="T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12">
                  <a:moveTo>
                    <a:pt x="0" y="0"/>
                  </a:moveTo>
                  <a:lnTo>
                    <a:pt x="0" y="112"/>
                  </a:lnTo>
                  <a:lnTo>
                    <a:pt x="97" y="11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2" name="Freeform 98"/>
            <p:cNvSpPr>
              <a:spLocks/>
            </p:cNvSpPr>
            <p:nvPr/>
          </p:nvSpPr>
          <p:spPr bwMode="auto">
            <a:xfrm>
              <a:off x="1748" y="3487"/>
              <a:ext cx="94" cy="177"/>
            </a:xfrm>
            <a:custGeom>
              <a:avLst/>
              <a:gdLst>
                <a:gd name="T0" fmla="*/ 0 w 94"/>
                <a:gd name="T1" fmla="*/ 0 h 177"/>
                <a:gd name="T2" fmla="*/ 0 w 94"/>
                <a:gd name="T3" fmla="*/ 177 h 177"/>
                <a:gd name="T4" fmla="*/ 94 w 94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177">
                  <a:moveTo>
                    <a:pt x="0" y="0"/>
                  </a:moveTo>
                  <a:lnTo>
                    <a:pt x="0" y="177"/>
                  </a:lnTo>
                  <a:lnTo>
                    <a:pt x="94" y="17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3" name="Freeform 99"/>
            <p:cNvSpPr>
              <a:spLocks/>
            </p:cNvSpPr>
            <p:nvPr/>
          </p:nvSpPr>
          <p:spPr bwMode="auto">
            <a:xfrm>
              <a:off x="1721" y="3158"/>
              <a:ext cx="27" cy="326"/>
            </a:xfrm>
            <a:custGeom>
              <a:avLst/>
              <a:gdLst>
                <a:gd name="T0" fmla="*/ 0 w 27"/>
                <a:gd name="T1" fmla="*/ 0 h 326"/>
                <a:gd name="T2" fmla="*/ 0 w 27"/>
                <a:gd name="T3" fmla="*/ 326 h 326"/>
                <a:gd name="T4" fmla="*/ 27 w 27"/>
                <a:gd name="T5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26">
                  <a:moveTo>
                    <a:pt x="0" y="0"/>
                  </a:moveTo>
                  <a:lnTo>
                    <a:pt x="0" y="326"/>
                  </a:lnTo>
                  <a:lnTo>
                    <a:pt x="27" y="32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4" name="Freeform 100"/>
            <p:cNvSpPr>
              <a:spLocks/>
            </p:cNvSpPr>
            <p:nvPr/>
          </p:nvSpPr>
          <p:spPr bwMode="auto">
            <a:xfrm>
              <a:off x="1553" y="2803"/>
              <a:ext cx="168" cy="353"/>
            </a:xfrm>
            <a:custGeom>
              <a:avLst/>
              <a:gdLst>
                <a:gd name="T0" fmla="*/ 0 w 168"/>
                <a:gd name="T1" fmla="*/ 0 h 353"/>
                <a:gd name="T2" fmla="*/ 0 w 168"/>
                <a:gd name="T3" fmla="*/ 353 h 353"/>
                <a:gd name="T4" fmla="*/ 168 w 168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353">
                  <a:moveTo>
                    <a:pt x="0" y="0"/>
                  </a:moveTo>
                  <a:lnTo>
                    <a:pt x="0" y="353"/>
                  </a:lnTo>
                  <a:lnTo>
                    <a:pt x="168" y="35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5" name="Freeform 101"/>
            <p:cNvSpPr>
              <a:spLocks/>
            </p:cNvSpPr>
            <p:nvPr/>
          </p:nvSpPr>
          <p:spPr bwMode="auto">
            <a:xfrm>
              <a:off x="1509" y="2312"/>
              <a:ext cx="44" cy="488"/>
            </a:xfrm>
            <a:custGeom>
              <a:avLst/>
              <a:gdLst>
                <a:gd name="T0" fmla="*/ 0 w 44"/>
                <a:gd name="T1" fmla="*/ 0 h 488"/>
                <a:gd name="T2" fmla="*/ 0 w 44"/>
                <a:gd name="T3" fmla="*/ 488 h 488"/>
                <a:gd name="T4" fmla="*/ 44 w 44"/>
                <a:gd name="T5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488">
                  <a:moveTo>
                    <a:pt x="0" y="0"/>
                  </a:moveTo>
                  <a:lnTo>
                    <a:pt x="0" y="488"/>
                  </a:lnTo>
                  <a:lnTo>
                    <a:pt x="44" y="48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6" name="Line 102"/>
            <p:cNvSpPr>
              <a:spLocks noChangeShapeType="1"/>
            </p:cNvSpPr>
            <p:nvPr/>
          </p:nvSpPr>
          <p:spPr bwMode="auto">
            <a:xfrm>
              <a:off x="1765" y="4213"/>
              <a:ext cx="343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7" name="Line 103"/>
            <p:cNvSpPr>
              <a:spLocks noChangeShapeType="1"/>
            </p:cNvSpPr>
            <p:nvPr/>
          </p:nvSpPr>
          <p:spPr bwMode="auto">
            <a:xfrm>
              <a:off x="1765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8" name="Line 104"/>
            <p:cNvSpPr>
              <a:spLocks noChangeShapeType="1"/>
            </p:cNvSpPr>
            <p:nvPr/>
          </p:nvSpPr>
          <p:spPr bwMode="auto">
            <a:xfrm>
              <a:off x="2108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9" name="Rectangle 105"/>
            <p:cNvSpPr>
              <a:spLocks noChangeArrowheads="1"/>
            </p:cNvSpPr>
            <p:nvPr/>
          </p:nvSpPr>
          <p:spPr bwMode="auto">
            <a:xfrm>
              <a:off x="1898" y="4236"/>
              <a:ext cx="14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40" name="TextBox 739"/>
          <p:cNvSpPr txBox="1"/>
          <p:nvPr/>
        </p:nvSpPr>
        <p:spPr>
          <a:xfrm>
            <a:off x="4092547" y="7546844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pilP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41" name="Group 740"/>
          <p:cNvGrpSpPr>
            <a:grpSpLocks noChangeAspect="1"/>
          </p:cNvGrpSpPr>
          <p:nvPr/>
        </p:nvGrpSpPr>
        <p:grpSpPr bwMode="auto">
          <a:xfrm>
            <a:off x="6970293" y="7425359"/>
            <a:ext cx="4159667" cy="6015687"/>
            <a:chOff x="1361" y="0"/>
            <a:chExt cx="3614" cy="4347"/>
          </a:xfrm>
        </p:grpSpPr>
        <p:sp>
          <p:nvSpPr>
            <p:cNvPr id="74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61" y="0"/>
              <a:ext cx="303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3" name="Rectangle 5"/>
            <p:cNvSpPr>
              <a:spLocks noChangeArrowheads="1"/>
            </p:cNvSpPr>
            <p:nvPr/>
          </p:nvSpPr>
          <p:spPr bwMode="auto">
            <a:xfrm>
              <a:off x="3177" y="73"/>
              <a:ext cx="103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744" name="Freeform 6"/>
            <p:cNvSpPr>
              <a:spLocks/>
            </p:cNvSpPr>
            <p:nvPr/>
          </p:nvSpPr>
          <p:spPr bwMode="auto">
            <a:xfrm>
              <a:off x="3166" y="114"/>
              <a:ext cx="8" cy="59"/>
            </a:xfrm>
            <a:custGeom>
              <a:avLst/>
              <a:gdLst>
                <a:gd name="T0" fmla="*/ 0 w 8"/>
                <a:gd name="T1" fmla="*/ 59 h 59"/>
                <a:gd name="T2" fmla="*/ 0 w 8"/>
                <a:gd name="T3" fmla="*/ 0 h 59"/>
                <a:gd name="T4" fmla="*/ 8 w 8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9">
                  <a:moveTo>
                    <a:pt x="0" y="59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5" name="Rectangle 7"/>
            <p:cNvSpPr>
              <a:spLocks noChangeArrowheads="1"/>
            </p:cNvSpPr>
            <p:nvPr/>
          </p:nvSpPr>
          <p:spPr bwMode="auto">
            <a:xfrm>
              <a:off x="3170" y="196"/>
              <a:ext cx="114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746" name="Freeform 8"/>
            <p:cNvSpPr>
              <a:spLocks/>
            </p:cNvSpPr>
            <p:nvPr/>
          </p:nvSpPr>
          <p:spPr bwMode="auto">
            <a:xfrm>
              <a:off x="3166" y="178"/>
              <a:ext cx="2" cy="58"/>
            </a:xfrm>
            <a:custGeom>
              <a:avLst/>
              <a:gdLst>
                <a:gd name="T0" fmla="*/ 0 w 2"/>
                <a:gd name="T1" fmla="*/ 0 h 58"/>
                <a:gd name="T2" fmla="*/ 0 w 2"/>
                <a:gd name="T3" fmla="*/ 58 h 58"/>
                <a:gd name="T4" fmla="*/ 2 w 2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8">
                  <a:moveTo>
                    <a:pt x="0" y="0"/>
                  </a:moveTo>
                  <a:lnTo>
                    <a:pt x="0" y="58"/>
                  </a:lnTo>
                  <a:lnTo>
                    <a:pt x="2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7" name="Freeform 9"/>
            <p:cNvSpPr>
              <a:spLocks/>
            </p:cNvSpPr>
            <p:nvPr/>
          </p:nvSpPr>
          <p:spPr bwMode="auto">
            <a:xfrm>
              <a:off x="3157" y="175"/>
              <a:ext cx="9" cy="90"/>
            </a:xfrm>
            <a:custGeom>
              <a:avLst/>
              <a:gdLst>
                <a:gd name="T0" fmla="*/ 0 w 9"/>
                <a:gd name="T1" fmla="*/ 90 h 90"/>
                <a:gd name="T2" fmla="*/ 0 w 9"/>
                <a:gd name="T3" fmla="*/ 0 h 90"/>
                <a:gd name="T4" fmla="*/ 9 w 9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0">
                  <a:moveTo>
                    <a:pt x="0" y="90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8" name="Rectangle 10"/>
            <p:cNvSpPr>
              <a:spLocks noChangeArrowheads="1"/>
            </p:cNvSpPr>
            <p:nvPr/>
          </p:nvSpPr>
          <p:spPr bwMode="auto">
            <a:xfrm>
              <a:off x="3163" y="318"/>
              <a:ext cx="93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749" name="Freeform 11"/>
            <p:cNvSpPr>
              <a:spLocks/>
            </p:cNvSpPr>
            <p:nvPr/>
          </p:nvSpPr>
          <p:spPr bwMode="auto">
            <a:xfrm>
              <a:off x="3157" y="270"/>
              <a:ext cx="3" cy="89"/>
            </a:xfrm>
            <a:custGeom>
              <a:avLst/>
              <a:gdLst>
                <a:gd name="T0" fmla="*/ 0 w 3"/>
                <a:gd name="T1" fmla="*/ 0 h 89"/>
                <a:gd name="T2" fmla="*/ 0 w 3"/>
                <a:gd name="T3" fmla="*/ 89 h 89"/>
                <a:gd name="T4" fmla="*/ 3 w 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9">
                  <a:moveTo>
                    <a:pt x="0" y="0"/>
                  </a:moveTo>
                  <a:lnTo>
                    <a:pt x="0" y="89"/>
                  </a:lnTo>
                  <a:lnTo>
                    <a:pt x="3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0" name="Freeform 12"/>
            <p:cNvSpPr>
              <a:spLocks/>
            </p:cNvSpPr>
            <p:nvPr/>
          </p:nvSpPr>
          <p:spPr bwMode="auto">
            <a:xfrm>
              <a:off x="3141" y="267"/>
              <a:ext cx="16" cy="105"/>
            </a:xfrm>
            <a:custGeom>
              <a:avLst/>
              <a:gdLst>
                <a:gd name="T0" fmla="*/ 0 w 16"/>
                <a:gd name="T1" fmla="*/ 105 h 105"/>
                <a:gd name="T2" fmla="*/ 0 w 16"/>
                <a:gd name="T3" fmla="*/ 0 h 105"/>
                <a:gd name="T4" fmla="*/ 16 w 16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05">
                  <a:moveTo>
                    <a:pt x="0" y="105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1" name="Rectangle 13"/>
            <p:cNvSpPr>
              <a:spLocks noChangeArrowheads="1"/>
            </p:cNvSpPr>
            <p:nvPr/>
          </p:nvSpPr>
          <p:spPr bwMode="auto">
            <a:xfrm>
              <a:off x="3173" y="441"/>
              <a:ext cx="93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752" name="Freeform 14"/>
            <p:cNvSpPr>
              <a:spLocks/>
            </p:cNvSpPr>
            <p:nvPr/>
          </p:nvSpPr>
          <p:spPr bwMode="auto">
            <a:xfrm>
              <a:off x="3141" y="377"/>
              <a:ext cx="29" cy="105"/>
            </a:xfrm>
            <a:custGeom>
              <a:avLst/>
              <a:gdLst>
                <a:gd name="T0" fmla="*/ 0 w 29"/>
                <a:gd name="T1" fmla="*/ 0 h 105"/>
                <a:gd name="T2" fmla="*/ 0 w 29"/>
                <a:gd name="T3" fmla="*/ 105 h 105"/>
                <a:gd name="T4" fmla="*/ 29 w 29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05">
                  <a:moveTo>
                    <a:pt x="0" y="0"/>
                  </a:moveTo>
                  <a:lnTo>
                    <a:pt x="0" y="105"/>
                  </a:lnTo>
                  <a:lnTo>
                    <a:pt x="29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3" name="Freeform 15"/>
            <p:cNvSpPr>
              <a:spLocks/>
            </p:cNvSpPr>
            <p:nvPr/>
          </p:nvSpPr>
          <p:spPr bwMode="auto">
            <a:xfrm>
              <a:off x="3060" y="374"/>
              <a:ext cx="81" cy="144"/>
            </a:xfrm>
            <a:custGeom>
              <a:avLst/>
              <a:gdLst>
                <a:gd name="T0" fmla="*/ 0 w 81"/>
                <a:gd name="T1" fmla="*/ 144 h 144"/>
                <a:gd name="T2" fmla="*/ 0 w 81"/>
                <a:gd name="T3" fmla="*/ 0 h 144"/>
                <a:gd name="T4" fmla="*/ 81 w 81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144">
                  <a:moveTo>
                    <a:pt x="0" y="144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4" name="Rectangle 16"/>
            <p:cNvSpPr>
              <a:spLocks noChangeArrowheads="1"/>
            </p:cNvSpPr>
            <p:nvPr/>
          </p:nvSpPr>
          <p:spPr bwMode="auto">
            <a:xfrm>
              <a:off x="3152" y="564"/>
              <a:ext cx="916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5" name="Freeform 17"/>
            <p:cNvSpPr>
              <a:spLocks/>
            </p:cNvSpPr>
            <p:nvPr/>
          </p:nvSpPr>
          <p:spPr bwMode="auto">
            <a:xfrm>
              <a:off x="3100" y="605"/>
              <a:ext cx="50" cy="58"/>
            </a:xfrm>
            <a:custGeom>
              <a:avLst/>
              <a:gdLst>
                <a:gd name="T0" fmla="*/ 0 w 50"/>
                <a:gd name="T1" fmla="*/ 58 h 58"/>
                <a:gd name="T2" fmla="*/ 0 w 50"/>
                <a:gd name="T3" fmla="*/ 0 h 58"/>
                <a:gd name="T4" fmla="*/ 50 w 50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8">
                  <a:moveTo>
                    <a:pt x="0" y="58"/>
                  </a:move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6" name="Rectangle 18"/>
            <p:cNvSpPr>
              <a:spLocks noChangeArrowheads="1"/>
            </p:cNvSpPr>
            <p:nvPr/>
          </p:nvSpPr>
          <p:spPr bwMode="auto">
            <a:xfrm>
              <a:off x="3143" y="686"/>
              <a:ext cx="1270" cy="11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uraniireducens</a:t>
              </a:r>
            </a:p>
          </p:txBody>
        </p:sp>
        <p:sp>
          <p:nvSpPr>
            <p:cNvPr id="757" name="Freeform 19"/>
            <p:cNvSpPr>
              <a:spLocks/>
            </p:cNvSpPr>
            <p:nvPr/>
          </p:nvSpPr>
          <p:spPr bwMode="auto">
            <a:xfrm>
              <a:off x="3100" y="668"/>
              <a:ext cx="41" cy="59"/>
            </a:xfrm>
            <a:custGeom>
              <a:avLst/>
              <a:gdLst>
                <a:gd name="T0" fmla="*/ 0 w 41"/>
                <a:gd name="T1" fmla="*/ 0 h 59"/>
                <a:gd name="T2" fmla="*/ 0 w 41"/>
                <a:gd name="T3" fmla="*/ 59 h 59"/>
                <a:gd name="T4" fmla="*/ 41 w 4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9">
                  <a:moveTo>
                    <a:pt x="0" y="0"/>
                  </a:moveTo>
                  <a:lnTo>
                    <a:pt x="0" y="59"/>
                  </a:lnTo>
                  <a:lnTo>
                    <a:pt x="4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8" name="Freeform 20"/>
            <p:cNvSpPr>
              <a:spLocks/>
            </p:cNvSpPr>
            <p:nvPr/>
          </p:nvSpPr>
          <p:spPr bwMode="auto">
            <a:xfrm>
              <a:off x="3060" y="523"/>
              <a:ext cx="40" cy="143"/>
            </a:xfrm>
            <a:custGeom>
              <a:avLst/>
              <a:gdLst>
                <a:gd name="T0" fmla="*/ 0 w 40"/>
                <a:gd name="T1" fmla="*/ 0 h 143"/>
                <a:gd name="T2" fmla="*/ 0 w 40"/>
                <a:gd name="T3" fmla="*/ 143 h 143"/>
                <a:gd name="T4" fmla="*/ 40 w 40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43">
                  <a:moveTo>
                    <a:pt x="0" y="0"/>
                  </a:moveTo>
                  <a:lnTo>
                    <a:pt x="0" y="143"/>
                  </a:lnTo>
                  <a:lnTo>
                    <a:pt x="40" y="1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9" name="Freeform 21"/>
            <p:cNvSpPr>
              <a:spLocks/>
            </p:cNvSpPr>
            <p:nvPr/>
          </p:nvSpPr>
          <p:spPr bwMode="auto">
            <a:xfrm>
              <a:off x="3045" y="520"/>
              <a:ext cx="15" cy="216"/>
            </a:xfrm>
            <a:custGeom>
              <a:avLst/>
              <a:gdLst>
                <a:gd name="T0" fmla="*/ 0 w 15"/>
                <a:gd name="T1" fmla="*/ 216 h 216"/>
                <a:gd name="T2" fmla="*/ 0 w 15"/>
                <a:gd name="T3" fmla="*/ 0 h 216"/>
                <a:gd name="T4" fmla="*/ 15 w 15"/>
                <a:gd name="T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16">
                  <a:moveTo>
                    <a:pt x="0" y="216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0" name="Rectangle 22"/>
            <p:cNvSpPr>
              <a:spLocks noChangeArrowheads="1"/>
            </p:cNvSpPr>
            <p:nvPr/>
          </p:nvSpPr>
          <p:spPr bwMode="auto">
            <a:xfrm>
              <a:off x="3175" y="809"/>
              <a:ext cx="106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761" name="Freeform 23"/>
            <p:cNvSpPr>
              <a:spLocks/>
            </p:cNvSpPr>
            <p:nvPr/>
          </p:nvSpPr>
          <p:spPr bwMode="auto">
            <a:xfrm>
              <a:off x="3072" y="850"/>
              <a:ext cx="101" cy="105"/>
            </a:xfrm>
            <a:custGeom>
              <a:avLst/>
              <a:gdLst>
                <a:gd name="T0" fmla="*/ 0 w 101"/>
                <a:gd name="T1" fmla="*/ 105 h 105"/>
                <a:gd name="T2" fmla="*/ 0 w 101"/>
                <a:gd name="T3" fmla="*/ 0 h 105"/>
                <a:gd name="T4" fmla="*/ 101 w 10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105">
                  <a:moveTo>
                    <a:pt x="0" y="105"/>
                  </a:moveTo>
                  <a:lnTo>
                    <a:pt x="0" y="0"/>
                  </a:lnTo>
                  <a:lnTo>
                    <a:pt x="10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2" name="Rectangle 24"/>
            <p:cNvSpPr>
              <a:spLocks noChangeArrowheads="1"/>
            </p:cNvSpPr>
            <p:nvPr/>
          </p:nvSpPr>
          <p:spPr bwMode="auto">
            <a:xfrm>
              <a:off x="3187" y="932"/>
              <a:ext cx="126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763" name="Freeform 25"/>
            <p:cNvSpPr>
              <a:spLocks/>
            </p:cNvSpPr>
            <p:nvPr/>
          </p:nvSpPr>
          <p:spPr bwMode="auto">
            <a:xfrm>
              <a:off x="3118" y="973"/>
              <a:ext cx="66" cy="89"/>
            </a:xfrm>
            <a:custGeom>
              <a:avLst/>
              <a:gdLst>
                <a:gd name="T0" fmla="*/ 0 w 66"/>
                <a:gd name="T1" fmla="*/ 89 h 89"/>
                <a:gd name="T2" fmla="*/ 0 w 66"/>
                <a:gd name="T3" fmla="*/ 0 h 89"/>
                <a:gd name="T4" fmla="*/ 66 w 66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89">
                  <a:moveTo>
                    <a:pt x="0" y="89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4" name="Rectangle 26"/>
            <p:cNvSpPr>
              <a:spLocks noChangeArrowheads="1"/>
            </p:cNvSpPr>
            <p:nvPr/>
          </p:nvSpPr>
          <p:spPr bwMode="auto">
            <a:xfrm>
              <a:off x="3242" y="1055"/>
              <a:ext cx="130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765" name="Freeform 27"/>
            <p:cNvSpPr>
              <a:spLocks/>
            </p:cNvSpPr>
            <p:nvPr/>
          </p:nvSpPr>
          <p:spPr bwMode="auto">
            <a:xfrm>
              <a:off x="3143" y="1095"/>
              <a:ext cx="96" cy="59"/>
            </a:xfrm>
            <a:custGeom>
              <a:avLst/>
              <a:gdLst>
                <a:gd name="T0" fmla="*/ 0 w 96"/>
                <a:gd name="T1" fmla="*/ 59 h 59"/>
                <a:gd name="T2" fmla="*/ 0 w 96"/>
                <a:gd name="T3" fmla="*/ 0 h 59"/>
                <a:gd name="T4" fmla="*/ 96 w 9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59">
                  <a:moveTo>
                    <a:pt x="0" y="59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6" name="Rectangle 28"/>
            <p:cNvSpPr>
              <a:spLocks noChangeArrowheads="1"/>
            </p:cNvSpPr>
            <p:nvPr/>
          </p:nvSpPr>
          <p:spPr bwMode="auto">
            <a:xfrm>
              <a:off x="3206" y="1177"/>
              <a:ext cx="106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767" name="Freeform 29"/>
            <p:cNvSpPr>
              <a:spLocks/>
            </p:cNvSpPr>
            <p:nvPr/>
          </p:nvSpPr>
          <p:spPr bwMode="auto">
            <a:xfrm>
              <a:off x="3143" y="1159"/>
              <a:ext cx="60" cy="59"/>
            </a:xfrm>
            <a:custGeom>
              <a:avLst/>
              <a:gdLst>
                <a:gd name="T0" fmla="*/ 0 w 60"/>
                <a:gd name="T1" fmla="*/ 0 h 59"/>
                <a:gd name="T2" fmla="*/ 0 w 60"/>
                <a:gd name="T3" fmla="*/ 59 h 59"/>
                <a:gd name="T4" fmla="*/ 60 w 60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59">
                  <a:moveTo>
                    <a:pt x="0" y="0"/>
                  </a:moveTo>
                  <a:lnTo>
                    <a:pt x="0" y="59"/>
                  </a:lnTo>
                  <a:lnTo>
                    <a:pt x="60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8" name="Freeform 30"/>
            <p:cNvSpPr>
              <a:spLocks/>
            </p:cNvSpPr>
            <p:nvPr/>
          </p:nvSpPr>
          <p:spPr bwMode="auto">
            <a:xfrm>
              <a:off x="3118" y="1067"/>
              <a:ext cx="25" cy="90"/>
            </a:xfrm>
            <a:custGeom>
              <a:avLst/>
              <a:gdLst>
                <a:gd name="T0" fmla="*/ 0 w 25"/>
                <a:gd name="T1" fmla="*/ 0 h 90"/>
                <a:gd name="T2" fmla="*/ 0 w 25"/>
                <a:gd name="T3" fmla="*/ 90 h 90"/>
                <a:gd name="T4" fmla="*/ 25 w 25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90">
                  <a:moveTo>
                    <a:pt x="0" y="0"/>
                  </a:moveTo>
                  <a:lnTo>
                    <a:pt x="0" y="90"/>
                  </a:lnTo>
                  <a:lnTo>
                    <a:pt x="25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9" name="Freeform 31"/>
            <p:cNvSpPr>
              <a:spLocks/>
            </p:cNvSpPr>
            <p:nvPr/>
          </p:nvSpPr>
          <p:spPr bwMode="auto">
            <a:xfrm>
              <a:off x="3072" y="960"/>
              <a:ext cx="46" cy="105"/>
            </a:xfrm>
            <a:custGeom>
              <a:avLst/>
              <a:gdLst>
                <a:gd name="T0" fmla="*/ 0 w 46"/>
                <a:gd name="T1" fmla="*/ 0 h 105"/>
                <a:gd name="T2" fmla="*/ 0 w 46"/>
                <a:gd name="T3" fmla="*/ 105 h 105"/>
                <a:gd name="T4" fmla="*/ 46 w 4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05">
                  <a:moveTo>
                    <a:pt x="0" y="0"/>
                  </a:moveTo>
                  <a:lnTo>
                    <a:pt x="0" y="105"/>
                  </a:lnTo>
                  <a:lnTo>
                    <a:pt x="46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0" name="Freeform 32"/>
            <p:cNvSpPr>
              <a:spLocks/>
            </p:cNvSpPr>
            <p:nvPr/>
          </p:nvSpPr>
          <p:spPr bwMode="auto">
            <a:xfrm>
              <a:off x="3045" y="741"/>
              <a:ext cx="27" cy="216"/>
            </a:xfrm>
            <a:custGeom>
              <a:avLst/>
              <a:gdLst>
                <a:gd name="T0" fmla="*/ 0 w 27"/>
                <a:gd name="T1" fmla="*/ 0 h 216"/>
                <a:gd name="T2" fmla="*/ 0 w 27"/>
                <a:gd name="T3" fmla="*/ 216 h 216"/>
                <a:gd name="T4" fmla="*/ 27 w 27"/>
                <a:gd name="T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16">
                  <a:moveTo>
                    <a:pt x="0" y="0"/>
                  </a:moveTo>
                  <a:lnTo>
                    <a:pt x="0" y="216"/>
                  </a:lnTo>
                  <a:lnTo>
                    <a:pt x="27" y="2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1" name="Freeform 33"/>
            <p:cNvSpPr>
              <a:spLocks/>
            </p:cNvSpPr>
            <p:nvPr/>
          </p:nvSpPr>
          <p:spPr bwMode="auto">
            <a:xfrm>
              <a:off x="2991" y="739"/>
              <a:ext cx="54" cy="298"/>
            </a:xfrm>
            <a:custGeom>
              <a:avLst/>
              <a:gdLst>
                <a:gd name="T0" fmla="*/ 0 w 54"/>
                <a:gd name="T1" fmla="*/ 298 h 298"/>
                <a:gd name="T2" fmla="*/ 0 w 54"/>
                <a:gd name="T3" fmla="*/ 0 h 298"/>
                <a:gd name="T4" fmla="*/ 54 w 54"/>
                <a:gd name="T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298">
                  <a:moveTo>
                    <a:pt x="0" y="298"/>
                  </a:moveTo>
                  <a:lnTo>
                    <a:pt x="0" y="0"/>
                  </a:lnTo>
                  <a:lnTo>
                    <a:pt x="5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2" name="Rectangle 34"/>
            <p:cNvSpPr>
              <a:spLocks noChangeArrowheads="1"/>
            </p:cNvSpPr>
            <p:nvPr/>
          </p:nvSpPr>
          <p:spPr bwMode="auto">
            <a:xfrm>
              <a:off x="3212" y="1300"/>
              <a:ext cx="86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773" name="Freeform 35"/>
            <p:cNvSpPr>
              <a:spLocks/>
            </p:cNvSpPr>
            <p:nvPr/>
          </p:nvSpPr>
          <p:spPr bwMode="auto">
            <a:xfrm>
              <a:off x="2991" y="1042"/>
              <a:ext cx="219" cy="299"/>
            </a:xfrm>
            <a:custGeom>
              <a:avLst/>
              <a:gdLst>
                <a:gd name="T0" fmla="*/ 0 w 219"/>
                <a:gd name="T1" fmla="*/ 0 h 299"/>
                <a:gd name="T2" fmla="*/ 0 w 219"/>
                <a:gd name="T3" fmla="*/ 299 h 299"/>
                <a:gd name="T4" fmla="*/ 219 w 219"/>
                <a:gd name="T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299">
                  <a:moveTo>
                    <a:pt x="0" y="0"/>
                  </a:moveTo>
                  <a:lnTo>
                    <a:pt x="0" y="299"/>
                  </a:lnTo>
                  <a:lnTo>
                    <a:pt x="219" y="29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4" name="Freeform 36"/>
            <p:cNvSpPr>
              <a:spLocks/>
            </p:cNvSpPr>
            <p:nvPr/>
          </p:nvSpPr>
          <p:spPr bwMode="auto">
            <a:xfrm>
              <a:off x="2911" y="1039"/>
              <a:ext cx="80" cy="280"/>
            </a:xfrm>
            <a:custGeom>
              <a:avLst/>
              <a:gdLst>
                <a:gd name="T0" fmla="*/ 0 w 80"/>
                <a:gd name="T1" fmla="*/ 280 h 280"/>
                <a:gd name="T2" fmla="*/ 0 w 80"/>
                <a:gd name="T3" fmla="*/ 0 h 280"/>
                <a:gd name="T4" fmla="*/ 80 w 80"/>
                <a:gd name="T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280">
                  <a:moveTo>
                    <a:pt x="0" y="280"/>
                  </a:moveTo>
                  <a:lnTo>
                    <a:pt x="0" y="0"/>
                  </a:lnTo>
                  <a:lnTo>
                    <a:pt x="8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5" name="Rectangle 37"/>
            <p:cNvSpPr>
              <a:spLocks noChangeArrowheads="1"/>
            </p:cNvSpPr>
            <p:nvPr/>
          </p:nvSpPr>
          <p:spPr bwMode="auto">
            <a:xfrm>
              <a:off x="3319" y="1423"/>
              <a:ext cx="1260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776" name="Freeform 38"/>
            <p:cNvSpPr>
              <a:spLocks/>
            </p:cNvSpPr>
            <p:nvPr/>
          </p:nvSpPr>
          <p:spPr bwMode="auto">
            <a:xfrm>
              <a:off x="3033" y="1463"/>
              <a:ext cx="283" cy="140"/>
            </a:xfrm>
            <a:custGeom>
              <a:avLst/>
              <a:gdLst>
                <a:gd name="T0" fmla="*/ 0 w 283"/>
                <a:gd name="T1" fmla="*/ 140 h 140"/>
                <a:gd name="T2" fmla="*/ 0 w 283"/>
                <a:gd name="T3" fmla="*/ 0 h 140"/>
                <a:gd name="T4" fmla="*/ 283 w 283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140">
                  <a:moveTo>
                    <a:pt x="0" y="140"/>
                  </a:moveTo>
                  <a:lnTo>
                    <a:pt x="0" y="0"/>
                  </a:lnTo>
                  <a:lnTo>
                    <a:pt x="28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7" name="Rectangle 39"/>
            <p:cNvSpPr>
              <a:spLocks noChangeArrowheads="1"/>
            </p:cNvSpPr>
            <p:nvPr/>
          </p:nvSpPr>
          <p:spPr bwMode="auto">
            <a:xfrm>
              <a:off x="3275" y="1545"/>
              <a:ext cx="1146" cy="11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8" name="Freeform 40"/>
            <p:cNvSpPr>
              <a:spLocks/>
            </p:cNvSpPr>
            <p:nvPr/>
          </p:nvSpPr>
          <p:spPr bwMode="auto">
            <a:xfrm>
              <a:off x="3097" y="1586"/>
              <a:ext cx="175" cy="159"/>
            </a:xfrm>
            <a:custGeom>
              <a:avLst/>
              <a:gdLst>
                <a:gd name="T0" fmla="*/ 0 w 175"/>
                <a:gd name="T1" fmla="*/ 159 h 159"/>
                <a:gd name="T2" fmla="*/ 0 w 175"/>
                <a:gd name="T3" fmla="*/ 0 h 159"/>
                <a:gd name="T4" fmla="*/ 175 w 175"/>
                <a:gd name="T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59">
                  <a:moveTo>
                    <a:pt x="0" y="159"/>
                  </a:moveTo>
                  <a:lnTo>
                    <a:pt x="0" y="0"/>
                  </a:lnTo>
                  <a:lnTo>
                    <a:pt x="17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9" name="Rectangle 41"/>
            <p:cNvSpPr>
              <a:spLocks noChangeArrowheads="1"/>
            </p:cNvSpPr>
            <p:nvPr/>
          </p:nvSpPr>
          <p:spPr bwMode="auto">
            <a:xfrm>
              <a:off x="3321" y="1668"/>
              <a:ext cx="151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780" name="Freeform 42"/>
            <p:cNvSpPr>
              <a:spLocks/>
            </p:cNvSpPr>
            <p:nvPr/>
          </p:nvSpPr>
          <p:spPr bwMode="auto">
            <a:xfrm>
              <a:off x="3148" y="1709"/>
              <a:ext cx="171" cy="59"/>
            </a:xfrm>
            <a:custGeom>
              <a:avLst/>
              <a:gdLst>
                <a:gd name="T0" fmla="*/ 0 w 171"/>
                <a:gd name="T1" fmla="*/ 59 h 59"/>
                <a:gd name="T2" fmla="*/ 0 w 171"/>
                <a:gd name="T3" fmla="*/ 0 h 59"/>
                <a:gd name="T4" fmla="*/ 171 w 17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59">
                  <a:moveTo>
                    <a:pt x="0" y="59"/>
                  </a:moveTo>
                  <a:lnTo>
                    <a:pt x="0" y="0"/>
                  </a:lnTo>
                  <a:lnTo>
                    <a:pt x="1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1" name="Rectangle 43"/>
            <p:cNvSpPr>
              <a:spLocks noChangeArrowheads="1"/>
            </p:cNvSpPr>
            <p:nvPr/>
          </p:nvSpPr>
          <p:spPr bwMode="auto">
            <a:xfrm>
              <a:off x="3294" y="1791"/>
              <a:ext cx="113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TF</a:t>
              </a:r>
            </a:p>
          </p:txBody>
        </p:sp>
        <p:sp>
          <p:nvSpPr>
            <p:cNvPr id="782" name="Freeform 44"/>
            <p:cNvSpPr>
              <a:spLocks/>
            </p:cNvSpPr>
            <p:nvPr/>
          </p:nvSpPr>
          <p:spPr bwMode="auto">
            <a:xfrm>
              <a:off x="3148" y="1773"/>
              <a:ext cx="144" cy="59"/>
            </a:xfrm>
            <a:custGeom>
              <a:avLst/>
              <a:gdLst>
                <a:gd name="T0" fmla="*/ 0 w 144"/>
                <a:gd name="T1" fmla="*/ 0 h 59"/>
                <a:gd name="T2" fmla="*/ 0 w 144"/>
                <a:gd name="T3" fmla="*/ 59 h 59"/>
                <a:gd name="T4" fmla="*/ 144 w 14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59">
                  <a:moveTo>
                    <a:pt x="0" y="0"/>
                  </a:moveTo>
                  <a:lnTo>
                    <a:pt x="0" y="59"/>
                  </a:lnTo>
                  <a:lnTo>
                    <a:pt x="144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3" name="Freeform 45"/>
            <p:cNvSpPr>
              <a:spLocks/>
            </p:cNvSpPr>
            <p:nvPr/>
          </p:nvSpPr>
          <p:spPr bwMode="auto">
            <a:xfrm>
              <a:off x="3119" y="1770"/>
              <a:ext cx="29" cy="136"/>
            </a:xfrm>
            <a:custGeom>
              <a:avLst/>
              <a:gdLst>
                <a:gd name="T0" fmla="*/ 0 w 29"/>
                <a:gd name="T1" fmla="*/ 136 h 136"/>
                <a:gd name="T2" fmla="*/ 0 w 29"/>
                <a:gd name="T3" fmla="*/ 0 h 136"/>
                <a:gd name="T4" fmla="*/ 29 w 29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36">
                  <a:moveTo>
                    <a:pt x="0" y="136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4" name="Rectangle 46"/>
            <p:cNvSpPr>
              <a:spLocks noChangeArrowheads="1"/>
            </p:cNvSpPr>
            <p:nvPr/>
          </p:nvSpPr>
          <p:spPr bwMode="auto">
            <a:xfrm>
              <a:off x="3340" y="1913"/>
              <a:ext cx="163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785" name="Freeform 47"/>
            <p:cNvSpPr>
              <a:spLocks/>
            </p:cNvSpPr>
            <p:nvPr/>
          </p:nvSpPr>
          <p:spPr bwMode="auto">
            <a:xfrm>
              <a:off x="3205" y="1954"/>
              <a:ext cx="133" cy="90"/>
            </a:xfrm>
            <a:custGeom>
              <a:avLst/>
              <a:gdLst>
                <a:gd name="T0" fmla="*/ 0 w 133"/>
                <a:gd name="T1" fmla="*/ 90 h 90"/>
                <a:gd name="T2" fmla="*/ 0 w 133"/>
                <a:gd name="T3" fmla="*/ 0 h 90"/>
                <a:gd name="T4" fmla="*/ 133 w 133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90">
                  <a:moveTo>
                    <a:pt x="0" y="90"/>
                  </a:move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6" name="Rectangle 48"/>
            <p:cNvSpPr>
              <a:spLocks noChangeArrowheads="1"/>
            </p:cNvSpPr>
            <p:nvPr/>
          </p:nvSpPr>
          <p:spPr bwMode="auto">
            <a:xfrm>
              <a:off x="3402" y="2036"/>
              <a:ext cx="114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787" name="Freeform 49"/>
            <p:cNvSpPr>
              <a:spLocks/>
            </p:cNvSpPr>
            <p:nvPr/>
          </p:nvSpPr>
          <p:spPr bwMode="auto">
            <a:xfrm>
              <a:off x="3266" y="2077"/>
              <a:ext cx="133" cy="59"/>
            </a:xfrm>
            <a:custGeom>
              <a:avLst/>
              <a:gdLst>
                <a:gd name="T0" fmla="*/ 0 w 133"/>
                <a:gd name="T1" fmla="*/ 59 h 59"/>
                <a:gd name="T2" fmla="*/ 0 w 133"/>
                <a:gd name="T3" fmla="*/ 0 h 59"/>
                <a:gd name="T4" fmla="*/ 133 w 133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59">
                  <a:moveTo>
                    <a:pt x="0" y="59"/>
                  </a:move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8" name="Rectangle 50"/>
            <p:cNvSpPr>
              <a:spLocks noChangeArrowheads="1"/>
            </p:cNvSpPr>
            <p:nvPr/>
          </p:nvSpPr>
          <p:spPr bwMode="auto">
            <a:xfrm>
              <a:off x="3357" y="2159"/>
              <a:ext cx="112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9" name="Freeform 51"/>
            <p:cNvSpPr>
              <a:spLocks/>
            </p:cNvSpPr>
            <p:nvPr/>
          </p:nvSpPr>
          <p:spPr bwMode="auto">
            <a:xfrm>
              <a:off x="3266" y="2141"/>
              <a:ext cx="88" cy="59"/>
            </a:xfrm>
            <a:custGeom>
              <a:avLst/>
              <a:gdLst>
                <a:gd name="T0" fmla="*/ 0 w 88"/>
                <a:gd name="T1" fmla="*/ 0 h 59"/>
                <a:gd name="T2" fmla="*/ 0 w 88"/>
                <a:gd name="T3" fmla="*/ 59 h 59"/>
                <a:gd name="T4" fmla="*/ 88 w 88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59">
                  <a:moveTo>
                    <a:pt x="0" y="0"/>
                  </a:moveTo>
                  <a:lnTo>
                    <a:pt x="0" y="59"/>
                  </a:lnTo>
                  <a:lnTo>
                    <a:pt x="88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0" name="Freeform 52"/>
            <p:cNvSpPr>
              <a:spLocks/>
            </p:cNvSpPr>
            <p:nvPr/>
          </p:nvSpPr>
          <p:spPr bwMode="auto">
            <a:xfrm>
              <a:off x="3205" y="2049"/>
              <a:ext cx="61" cy="89"/>
            </a:xfrm>
            <a:custGeom>
              <a:avLst/>
              <a:gdLst>
                <a:gd name="T0" fmla="*/ 0 w 61"/>
                <a:gd name="T1" fmla="*/ 0 h 89"/>
                <a:gd name="T2" fmla="*/ 0 w 61"/>
                <a:gd name="T3" fmla="*/ 89 h 89"/>
                <a:gd name="T4" fmla="*/ 61 w 6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89">
                  <a:moveTo>
                    <a:pt x="0" y="0"/>
                  </a:moveTo>
                  <a:lnTo>
                    <a:pt x="0" y="89"/>
                  </a:lnTo>
                  <a:lnTo>
                    <a:pt x="61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1" name="Freeform 53"/>
            <p:cNvSpPr>
              <a:spLocks/>
            </p:cNvSpPr>
            <p:nvPr/>
          </p:nvSpPr>
          <p:spPr bwMode="auto">
            <a:xfrm>
              <a:off x="3119" y="1911"/>
              <a:ext cx="86" cy="135"/>
            </a:xfrm>
            <a:custGeom>
              <a:avLst/>
              <a:gdLst>
                <a:gd name="T0" fmla="*/ 0 w 86"/>
                <a:gd name="T1" fmla="*/ 0 h 135"/>
                <a:gd name="T2" fmla="*/ 0 w 86"/>
                <a:gd name="T3" fmla="*/ 135 h 135"/>
                <a:gd name="T4" fmla="*/ 86 w 86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35">
                  <a:moveTo>
                    <a:pt x="0" y="0"/>
                  </a:moveTo>
                  <a:lnTo>
                    <a:pt x="0" y="135"/>
                  </a:lnTo>
                  <a:lnTo>
                    <a:pt x="86" y="13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2" name="Freeform 54"/>
            <p:cNvSpPr>
              <a:spLocks/>
            </p:cNvSpPr>
            <p:nvPr/>
          </p:nvSpPr>
          <p:spPr bwMode="auto">
            <a:xfrm>
              <a:off x="3097" y="1750"/>
              <a:ext cx="22" cy="158"/>
            </a:xfrm>
            <a:custGeom>
              <a:avLst/>
              <a:gdLst>
                <a:gd name="T0" fmla="*/ 0 w 22"/>
                <a:gd name="T1" fmla="*/ 0 h 158"/>
                <a:gd name="T2" fmla="*/ 0 w 22"/>
                <a:gd name="T3" fmla="*/ 158 h 158"/>
                <a:gd name="T4" fmla="*/ 22 w 22"/>
                <a:gd name="T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58">
                  <a:moveTo>
                    <a:pt x="0" y="0"/>
                  </a:moveTo>
                  <a:lnTo>
                    <a:pt x="0" y="158"/>
                  </a:lnTo>
                  <a:lnTo>
                    <a:pt x="22" y="1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3" name="Freeform 55"/>
            <p:cNvSpPr>
              <a:spLocks/>
            </p:cNvSpPr>
            <p:nvPr/>
          </p:nvSpPr>
          <p:spPr bwMode="auto">
            <a:xfrm>
              <a:off x="3033" y="1608"/>
              <a:ext cx="64" cy="139"/>
            </a:xfrm>
            <a:custGeom>
              <a:avLst/>
              <a:gdLst>
                <a:gd name="T0" fmla="*/ 0 w 64"/>
                <a:gd name="T1" fmla="*/ 0 h 139"/>
                <a:gd name="T2" fmla="*/ 0 w 64"/>
                <a:gd name="T3" fmla="*/ 139 h 139"/>
                <a:gd name="T4" fmla="*/ 64 w 64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39">
                  <a:moveTo>
                    <a:pt x="0" y="0"/>
                  </a:moveTo>
                  <a:lnTo>
                    <a:pt x="0" y="139"/>
                  </a:lnTo>
                  <a:lnTo>
                    <a:pt x="64" y="13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4" name="Freeform 56"/>
            <p:cNvSpPr>
              <a:spLocks/>
            </p:cNvSpPr>
            <p:nvPr/>
          </p:nvSpPr>
          <p:spPr bwMode="auto">
            <a:xfrm>
              <a:off x="2911" y="1324"/>
              <a:ext cx="122" cy="281"/>
            </a:xfrm>
            <a:custGeom>
              <a:avLst/>
              <a:gdLst>
                <a:gd name="T0" fmla="*/ 0 w 122"/>
                <a:gd name="T1" fmla="*/ 0 h 281"/>
                <a:gd name="T2" fmla="*/ 0 w 122"/>
                <a:gd name="T3" fmla="*/ 281 h 281"/>
                <a:gd name="T4" fmla="*/ 122 w 122"/>
                <a:gd name="T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281">
                  <a:moveTo>
                    <a:pt x="0" y="0"/>
                  </a:moveTo>
                  <a:lnTo>
                    <a:pt x="0" y="281"/>
                  </a:lnTo>
                  <a:lnTo>
                    <a:pt x="122" y="28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5" name="Freeform 57"/>
            <p:cNvSpPr>
              <a:spLocks/>
            </p:cNvSpPr>
            <p:nvPr/>
          </p:nvSpPr>
          <p:spPr bwMode="auto">
            <a:xfrm>
              <a:off x="2824" y="1322"/>
              <a:ext cx="87" cy="497"/>
            </a:xfrm>
            <a:custGeom>
              <a:avLst/>
              <a:gdLst>
                <a:gd name="T0" fmla="*/ 0 w 87"/>
                <a:gd name="T1" fmla="*/ 497 h 497"/>
                <a:gd name="T2" fmla="*/ 0 w 87"/>
                <a:gd name="T3" fmla="*/ 0 h 497"/>
                <a:gd name="T4" fmla="*/ 87 w 87"/>
                <a:gd name="T5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97">
                  <a:moveTo>
                    <a:pt x="0" y="497"/>
                  </a:moveTo>
                  <a:lnTo>
                    <a:pt x="0" y="0"/>
                  </a:lnTo>
                  <a:lnTo>
                    <a:pt x="8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6" name="Rectangle 58"/>
            <p:cNvSpPr>
              <a:spLocks noChangeArrowheads="1"/>
            </p:cNvSpPr>
            <p:nvPr/>
          </p:nvSpPr>
          <p:spPr bwMode="auto">
            <a:xfrm>
              <a:off x="3134" y="2282"/>
              <a:ext cx="90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7" name="Freeform 59"/>
            <p:cNvSpPr>
              <a:spLocks/>
            </p:cNvSpPr>
            <p:nvPr/>
          </p:nvSpPr>
          <p:spPr bwMode="auto">
            <a:xfrm>
              <a:off x="2824" y="1824"/>
              <a:ext cx="308" cy="498"/>
            </a:xfrm>
            <a:custGeom>
              <a:avLst/>
              <a:gdLst>
                <a:gd name="T0" fmla="*/ 0 w 308"/>
                <a:gd name="T1" fmla="*/ 0 h 498"/>
                <a:gd name="T2" fmla="*/ 0 w 308"/>
                <a:gd name="T3" fmla="*/ 498 h 498"/>
                <a:gd name="T4" fmla="*/ 308 w 308"/>
                <a:gd name="T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8" h="498">
                  <a:moveTo>
                    <a:pt x="0" y="0"/>
                  </a:moveTo>
                  <a:lnTo>
                    <a:pt x="0" y="498"/>
                  </a:lnTo>
                  <a:lnTo>
                    <a:pt x="308" y="49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8" name="Freeform 60"/>
            <p:cNvSpPr>
              <a:spLocks/>
            </p:cNvSpPr>
            <p:nvPr/>
          </p:nvSpPr>
          <p:spPr bwMode="auto">
            <a:xfrm>
              <a:off x="2779" y="1821"/>
              <a:ext cx="45" cy="432"/>
            </a:xfrm>
            <a:custGeom>
              <a:avLst/>
              <a:gdLst>
                <a:gd name="T0" fmla="*/ 0 w 45"/>
                <a:gd name="T1" fmla="*/ 432 h 432"/>
                <a:gd name="T2" fmla="*/ 0 w 45"/>
                <a:gd name="T3" fmla="*/ 0 h 432"/>
                <a:gd name="T4" fmla="*/ 45 w 45"/>
                <a:gd name="T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432">
                  <a:moveTo>
                    <a:pt x="0" y="432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9" name="Rectangle 61"/>
            <p:cNvSpPr>
              <a:spLocks noChangeArrowheads="1"/>
            </p:cNvSpPr>
            <p:nvPr/>
          </p:nvSpPr>
          <p:spPr bwMode="auto">
            <a:xfrm>
              <a:off x="3247" y="2404"/>
              <a:ext cx="103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0" name="Freeform 62"/>
            <p:cNvSpPr>
              <a:spLocks/>
            </p:cNvSpPr>
            <p:nvPr/>
          </p:nvSpPr>
          <p:spPr bwMode="auto">
            <a:xfrm>
              <a:off x="2995" y="2445"/>
              <a:ext cx="249" cy="59"/>
            </a:xfrm>
            <a:custGeom>
              <a:avLst/>
              <a:gdLst>
                <a:gd name="T0" fmla="*/ 0 w 249"/>
                <a:gd name="T1" fmla="*/ 59 h 59"/>
                <a:gd name="T2" fmla="*/ 0 w 249"/>
                <a:gd name="T3" fmla="*/ 0 h 59"/>
                <a:gd name="T4" fmla="*/ 249 w 249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59">
                  <a:moveTo>
                    <a:pt x="0" y="59"/>
                  </a:moveTo>
                  <a:lnTo>
                    <a:pt x="0" y="0"/>
                  </a:lnTo>
                  <a:lnTo>
                    <a:pt x="24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1" name="Rectangle 63"/>
            <p:cNvSpPr>
              <a:spLocks noChangeArrowheads="1"/>
            </p:cNvSpPr>
            <p:nvPr/>
          </p:nvSpPr>
          <p:spPr bwMode="auto">
            <a:xfrm>
              <a:off x="3330" y="2527"/>
              <a:ext cx="113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humireducens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2" name="Freeform 64"/>
            <p:cNvSpPr>
              <a:spLocks/>
            </p:cNvSpPr>
            <p:nvPr/>
          </p:nvSpPr>
          <p:spPr bwMode="auto">
            <a:xfrm>
              <a:off x="2995" y="2509"/>
              <a:ext cx="332" cy="59"/>
            </a:xfrm>
            <a:custGeom>
              <a:avLst/>
              <a:gdLst>
                <a:gd name="T0" fmla="*/ 0 w 332"/>
                <a:gd name="T1" fmla="*/ 0 h 59"/>
                <a:gd name="T2" fmla="*/ 0 w 332"/>
                <a:gd name="T3" fmla="*/ 59 h 59"/>
                <a:gd name="T4" fmla="*/ 332 w 33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" h="59">
                  <a:moveTo>
                    <a:pt x="0" y="0"/>
                  </a:moveTo>
                  <a:lnTo>
                    <a:pt x="0" y="59"/>
                  </a:lnTo>
                  <a:lnTo>
                    <a:pt x="33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3" name="Freeform 65"/>
            <p:cNvSpPr>
              <a:spLocks/>
            </p:cNvSpPr>
            <p:nvPr/>
          </p:nvSpPr>
          <p:spPr bwMode="auto">
            <a:xfrm>
              <a:off x="2805" y="2506"/>
              <a:ext cx="190" cy="182"/>
            </a:xfrm>
            <a:custGeom>
              <a:avLst/>
              <a:gdLst>
                <a:gd name="T0" fmla="*/ 0 w 190"/>
                <a:gd name="T1" fmla="*/ 182 h 182"/>
                <a:gd name="T2" fmla="*/ 0 w 190"/>
                <a:gd name="T3" fmla="*/ 0 h 182"/>
                <a:gd name="T4" fmla="*/ 190 w 190"/>
                <a:gd name="T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182">
                  <a:moveTo>
                    <a:pt x="0" y="182"/>
                  </a:moveTo>
                  <a:lnTo>
                    <a:pt x="0" y="0"/>
                  </a:lnTo>
                  <a:lnTo>
                    <a:pt x="19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4" name="Rectangle 66"/>
            <p:cNvSpPr>
              <a:spLocks noChangeArrowheads="1"/>
            </p:cNvSpPr>
            <p:nvPr/>
          </p:nvSpPr>
          <p:spPr bwMode="auto">
            <a:xfrm>
              <a:off x="3409" y="2650"/>
              <a:ext cx="134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805" name="Freeform 67"/>
            <p:cNvSpPr>
              <a:spLocks/>
            </p:cNvSpPr>
            <p:nvPr/>
          </p:nvSpPr>
          <p:spPr bwMode="auto">
            <a:xfrm>
              <a:off x="3233" y="2690"/>
              <a:ext cx="174" cy="59"/>
            </a:xfrm>
            <a:custGeom>
              <a:avLst/>
              <a:gdLst>
                <a:gd name="T0" fmla="*/ 0 w 174"/>
                <a:gd name="T1" fmla="*/ 59 h 59"/>
                <a:gd name="T2" fmla="*/ 0 w 174"/>
                <a:gd name="T3" fmla="*/ 0 h 59"/>
                <a:gd name="T4" fmla="*/ 174 w 174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59">
                  <a:moveTo>
                    <a:pt x="0" y="59"/>
                  </a:moveTo>
                  <a:lnTo>
                    <a:pt x="0" y="0"/>
                  </a:lnTo>
                  <a:lnTo>
                    <a:pt x="1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6" name="Rectangle 68"/>
            <p:cNvSpPr>
              <a:spLocks noChangeArrowheads="1"/>
            </p:cNvSpPr>
            <p:nvPr/>
          </p:nvSpPr>
          <p:spPr bwMode="auto">
            <a:xfrm>
              <a:off x="3340" y="2772"/>
              <a:ext cx="1131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807" name="Freeform 69"/>
            <p:cNvSpPr>
              <a:spLocks/>
            </p:cNvSpPr>
            <p:nvPr/>
          </p:nvSpPr>
          <p:spPr bwMode="auto">
            <a:xfrm>
              <a:off x="3233" y="2754"/>
              <a:ext cx="105" cy="59"/>
            </a:xfrm>
            <a:custGeom>
              <a:avLst/>
              <a:gdLst>
                <a:gd name="T0" fmla="*/ 0 w 105"/>
                <a:gd name="T1" fmla="*/ 0 h 59"/>
                <a:gd name="T2" fmla="*/ 0 w 105"/>
                <a:gd name="T3" fmla="*/ 59 h 59"/>
                <a:gd name="T4" fmla="*/ 105 w 105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59">
                  <a:moveTo>
                    <a:pt x="0" y="0"/>
                  </a:moveTo>
                  <a:lnTo>
                    <a:pt x="0" y="59"/>
                  </a:lnTo>
                  <a:lnTo>
                    <a:pt x="105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8" name="Freeform 70"/>
            <p:cNvSpPr>
              <a:spLocks/>
            </p:cNvSpPr>
            <p:nvPr/>
          </p:nvSpPr>
          <p:spPr bwMode="auto">
            <a:xfrm>
              <a:off x="2902" y="2752"/>
              <a:ext cx="331" cy="120"/>
            </a:xfrm>
            <a:custGeom>
              <a:avLst/>
              <a:gdLst>
                <a:gd name="T0" fmla="*/ 0 w 331"/>
                <a:gd name="T1" fmla="*/ 120 h 120"/>
                <a:gd name="T2" fmla="*/ 0 w 331"/>
                <a:gd name="T3" fmla="*/ 0 h 120"/>
                <a:gd name="T4" fmla="*/ 331 w 331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120">
                  <a:moveTo>
                    <a:pt x="0" y="120"/>
                  </a:moveTo>
                  <a:lnTo>
                    <a:pt x="0" y="0"/>
                  </a:lnTo>
                  <a:lnTo>
                    <a:pt x="33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9" name="Rectangle 71"/>
            <p:cNvSpPr>
              <a:spLocks noChangeArrowheads="1"/>
            </p:cNvSpPr>
            <p:nvPr/>
          </p:nvSpPr>
          <p:spPr bwMode="auto">
            <a:xfrm>
              <a:off x="3462" y="2895"/>
              <a:ext cx="772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810" name="Freeform 72"/>
            <p:cNvSpPr>
              <a:spLocks/>
            </p:cNvSpPr>
            <p:nvPr/>
          </p:nvSpPr>
          <p:spPr bwMode="auto">
            <a:xfrm>
              <a:off x="3294" y="2936"/>
              <a:ext cx="165" cy="59"/>
            </a:xfrm>
            <a:custGeom>
              <a:avLst/>
              <a:gdLst>
                <a:gd name="T0" fmla="*/ 0 w 165"/>
                <a:gd name="T1" fmla="*/ 59 h 59"/>
                <a:gd name="T2" fmla="*/ 0 w 165"/>
                <a:gd name="T3" fmla="*/ 0 h 59"/>
                <a:gd name="T4" fmla="*/ 165 w 16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59">
                  <a:moveTo>
                    <a:pt x="0" y="59"/>
                  </a:moveTo>
                  <a:lnTo>
                    <a:pt x="0" y="0"/>
                  </a:lnTo>
                  <a:lnTo>
                    <a:pt x="16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1" name="Rectangle 73"/>
            <p:cNvSpPr>
              <a:spLocks noChangeArrowheads="1"/>
            </p:cNvSpPr>
            <p:nvPr/>
          </p:nvSpPr>
          <p:spPr bwMode="auto">
            <a:xfrm>
              <a:off x="3348" y="3018"/>
              <a:ext cx="84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812" name="Freeform 74"/>
            <p:cNvSpPr>
              <a:spLocks/>
            </p:cNvSpPr>
            <p:nvPr/>
          </p:nvSpPr>
          <p:spPr bwMode="auto">
            <a:xfrm>
              <a:off x="3294" y="3000"/>
              <a:ext cx="51" cy="59"/>
            </a:xfrm>
            <a:custGeom>
              <a:avLst/>
              <a:gdLst>
                <a:gd name="T0" fmla="*/ 0 w 51"/>
                <a:gd name="T1" fmla="*/ 0 h 59"/>
                <a:gd name="T2" fmla="*/ 0 w 51"/>
                <a:gd name="T3" fmla="*/ 59 h 59"/>
                <a:gd name="T4" fmla="*/ 51 w 5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9">
                  <a:moveTo>
                    <a:pt x="0" y="0"/>
                  </a:moveTo>
                  <a:lnTo>
                    <a:pt x="0" y="59"/>
                  </a:lnTo>
                  <a:lnTo>
                    <a:pt x="5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3" name="Freeform 75"/>
            <p:cNvSpPr>
              <a:spLocks/>
            </p:cNvSpPr>
            <p:nvPr/>
          </p:nvSpPr>
          <p:spPr bwMode="auto">
            <a:xfrm>
              <a:off x="2902" y="2877"/>
              <a:ext cx="392" cy="120"/>
            </a:xfrm>
            <a:custGeom>
              <a:avLst/>
              <a:gdLst>
                <a:gd name="T0" fmla="*/ 0 w 392"/>
                <a:gd name="T1" fmla="*/ 0 h 120"/>
                <a:gd name="T2" fmla="*/ 0 w 392"/>
                <a:gd name="T3" fmla="*/ 120 h 120"/>
                <a:gd name="T4" fmla="*/ 392 w 392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120">
                  <a:moveTo>
                    <a:pt x="0" y="0"/>
                  </a:moveTo>
                  <a:lnTo>
                    <a:pt x="0" y="120"/>
                  </a:lnTo>
                  <a:lnTo>
                    <a:pt x="392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4" name="Freeform 76"/>
            <p:cNvSpPr>
              <a:spLocks/>
            </p:cNvSpPr>
            <p:nvPr/>
          </p:nvSpPr>
          <p:spPr bwMode="auto">
            <a:xfrm>
              <a:off x="2805" y="2693"/>
              <a:ext cx="97" cy="181"/>
            </a:xfrm>
            <a:custGeom>
              <a:avLst/>
              <a:gdLst>
                <a:gd name="T0" fmla="*/ 0 w 97"/>
                <a:gd name="T1" fmla="*/ 0 h 181"/>
                <a:gd name="T2" fmla="*/ 0 w 97"/>
                <a:gd name="T3" fmla="*/ 181 h 181"/>
                <a:gd name="T4" fmla="*/ 97 w 97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81">
                  <a:moveTo>
                    <a:pt x="0" y="0"/>
                  </a:moveTo>
                  <a:lnTo>
                    <a:pt x="0" y="181"/>
                  </a:lnTo>
                  <a:lnTo>
                    <a:pt x="97" y="18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5" name="Freeform 77"/>
            <p:cNvSpPr>
              <a:spLocks/>
            </p:cNvSpPr>
            <p:nvPr/>
          </p:nvSpPr>
          <p:spPr bwMode="auto">
            <a:xfrm>
              <a:off x="2779" y="2258"/>
              <a:ext cx="26" cy="432"/>
            </a:xfrm>
            <a:custGeom>
              <a:avLst/>
              <a:gdLst>
                <a:gd name="T0" fmla="*/ 0 w 26"/>
                <a:gd name="T1" fmla="*/ 0 h 432"/>
                <a:gd name="T2" fmla="*/ 0 w 26"/>
                <a:gd name="T3" fmla="*/ 432 h 432"/>
                <a:gd name="T4" fmla="*/ 26 w 2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32">
                  <a:moveTo>
                    <a:pt x="0" y="0"/>
                  </a:moveTo>
                  <a:lnTo>
                    <a:pt x="0" y="432"/>
                  </a:lnTo>
                  <a:lnTo>
                    <a:pt x="26" y="43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6" name="Freeform 78"/>
            <p:cNvSpPr>
              <a:spLocks/>
            </p:cNvSpPr>
            <p:nvPr/>
          </p:nvSpPr>
          <p:spPr bwMode="auto">
            <a:xfrm>
              <a:off x="2718" y="2256"/>
              <a:ext cx="61" cy="560"/>
            </a:xfrm>
            <a:custGeom>
              <a:avLst/>
              <a:gdLst>
                <a:gd name="T0" fmla="*/ 0 w 61"/>
                <a:gd name="T1" fmla="*/ 560 h 560"/>
                <a:gd name="T2" fmla="*/ 0 w 61"/>
                <a:gd name="T3" fmla="*/ 0 h 560"/>
                <a:gd name="T4" fmla="*/ 61 w 61"/>
                <a:gd name="T5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560">
                  <a:moveTo>
                    <a:pt x="0" y="560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7" name="Rectangle 79"/>
            <p:cNvSpPr>
              <a:spLocks noChangeArrowheads="1"/>
            </p:cNvSpPr>
            <p:nvPr/>
          </p:nvSpPr>
          <p:spPr bwMode="auto">
            <a:xfrm>
              <a:off x="3198" y="3140"/>
              <a:ext cx="1319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818" name="Freeform 80"/>
            <p:cNvSpPr>
              <a:spLocks/>
            </p:cNvSpPr>
            <p:nvPr/>
          </p:nvSpPr>
          <p:spPr bwMode="auto">
            <a:xfrm>
              <a:off x="3110" y="3181"/>
              <a:ext cx="86" cy="59"/>
            </a:xfrm>
            <a:custGeom>
              <a:avLst/>
              <a:gdLst>
                <a:gd name="T0" fmla="*/ 0 w 86"/>
                <a:gd name="T1" fmla="*/ 59 h 59"/>
                <a:gd name="T2" fmla="*/ 0 w 86"/>
                <a:gd name="T3" fmla="*/ 0 h 59"/>
                <a:gd name="T4" fmla="*/ 86 w 8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59">
                  <a:moveTo>
                    <a:pt x="0" y="59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9" name="Rectangle 81"/>
            <p:cNvSpPr>
              <a:spLocks noChangeArrowheads="1"/>
            </p:cNvSpPr>
            <p:nvPr/>
          </p:nvSpPr>
          <p:spPr bwMode="auto">
            <a:xfrm>
              <a:off x="3184" y="3263"/>
              <a:ext cx="130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820" name="Freeform 82"/>
            <p:cNvSpPr>
              <a:spLocks/>
            </p:cNvSpPr>
            <p:nvPr/>
          </p:nvSpPr>
          <p:spPr bwMode="auto">
            <a:xfrm>
              <a:off x="3110" y="3245"/>
              <a:ext cx="72" cy="59"/>
            </a:xfrm>
            <a:custGeom>
              <a:avLst/>
              <a:gdLst>
                <a:gd name="T0" fmla="*/ 0 w 72"/>
                <a:gd name="T1" fmla="*/ 0 h 59"/>
                <a:gd name="T2" fmla="*/ 0 w 72"/>
                <a:gd name="T3" fmla="*/ 59 h 59"/>
                <a:gd name="T4" fmla="*/ 72 w 7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59">
                  <a:moveTo>
                    <a:pt x="0" y="0"/>
                  </a:moveTo>
                  <a:lnTo>
                    <a:pt x="0" y="59"/>
                  </a:lnTo>
                  <a:lnTo>
                    <a:pt x="7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1" name="Freeform 83"/>
            <p:cNvSpPr>
              <a:spLocks/>
            </p:cNvSpPr>
            <p:nvPr/>
          </p:nvSpPr>
          <p:spPr bwMode="auto">
            <a:xfrm>
              <a:off x="2934" y="3243"/>
              <a:ext cx="176" cy="135"/>
            </a:xfrm>
            <a:custGeom>
              <a:avLst/>
              <a:gdLst>
                <a:gd name="T0" fmla="*/ 0 w 176"/>
                <a:gd name="T1" fmla="*/ 135 h 135"/>
                <a:gd name="T2" fmla="*/ 0 w 176"/>
                <a:gd name="T3" fmla="*/ 0 h 135"/>
                <a:gd name="T4" fmla="*/ 176 w 176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135">
                  <a:moveTo>
                    <a:pt x="0" y="135"/>
                  </a:moveTo>
                  <a:lnTo>
                    <a:pt x="0" y="0"/>
                  </a:lnTo>
                  <a:lnTo>
                    <a:pt x="17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2" name="Rectangle 84"/>
            <p:cNvSpPr>
              <a:spLocks noChangeArrowheads="1"/>
            </p:cNvSpPr>
            <p:nvPr/>
          </p:nvSpPr>
          <p:spPr bwMode="auto">
            <a:xfrm>
              <a:off x="3166" y="3386"/>
              <a:ext cx="161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823" name="Freeform 85"/>
            <p:cNvSpPr>
              <a:spLocks/>
            </p:cNvSpPr>
            <p:nvPr/>
          </p:nvSpPr>
          <p:spPr bwMode="auto">
            <a:xfrm>
              <a:off x="3036" y="3427"/>
              <a:ext cx="128" cy="89"/>
            </a:xfrm>
            <a:custGeom>
              <a:avLst/>
              <a:gdLst>
                <a:gd name="T0" fmla="*/ 0 w 128"/>
                <a:gd name="T1" fmla="*/ 89 h 89"/>
                <a:gd name="T2" fmla="*/ 0 w 128"/>
                <a:gd name="T3" fmla="*/ 0 h 89"/>
                <a:gd name="T4" fmla="*/ 128 w 128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89">
                  <a:moveTo>
                    <a:pt x="0" y="89"/>
                  </a:moveTo>
                  <a:lnTo>
                    <a:pt x="0" y="0"/>
                  </a:lnTo>
                  <a:lnTo>
                    <a:pt x="12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4" name="Rectangle 86"/>
            <p:cNvSpPr>
              <a:spLocks noChangeArrowheads="1"/>
            </p:cNvSpPr>
            <p:nvPr/>
          </p:nvSpPr>
          <p:spPr bwMode="auto">
            <a:xfrm>
              <a:off x="3281" y="3509"/>
              <a:ext cx="1187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825" name="Freeform 87"/>
            <p:cNvSpPr>
              <a:spLocks/>
            </p:cNvSpPr>
            <p:nvPr/>
          </p:nvSpPr>
          <p:spPr bwMode="auto">
            <a:xfrm>
              <a:off x="3270" y="3549"/>
              <a:ext cx="9" cy="59"/>
            </a:xfrm>
            <a:custGeom>
              <a:avLst/>
              <a:gdLst>
                <a:gd name="T0" fmla="*/ 0 w 9"/>
                <a:gd name="T1" fmla="*/ 59 h 59"/>
                <a:gd name="T2" fmla="*/ 0 w 9"/>
                <a:gd name="T3" fmla="*/ 0 h 59"/>
                <a:gd name="T4" fmla="*/ 9 w 9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9">
                  <a:moveTo>
                    <a:pt x="0" y="59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6" name="Rectangle 88"/>
            <p:cNvSpPr>
              <a:spLocks noChangeArrowheads="1"/>
            </p:cNvSpPr>
            <p:nvPr/>
          </p:nvSpPr>
          <p:spPr bwMode="auto">
            <a:xfrm>
              <a:off x="3274" y="3631"/>
              <a:ext cx="113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827" name="Freeform 89"/>
            <p:cNvSpPr>
              <a:spLocks/>
            </p:cNvSpPr>
            <p:nvPr/>
          </p:nvSpPr>
          <p:spPr bwMode="auto">
            <a:xfrm>
              <a:off x="3270" y="3613"/>
              <a:ext cx="1" cy="59"/>
            </a:xfrm>
            <a:custGeom>
              <a:avLst/>
              <a:gdLst>
                <a:gd name="T0" fmla="*/ 0 w 1"/>
                <a:gd name="T1" fmla="*/ 0 h 59"/>
                <a:gd name="T2" fmla="*/ 0 w 1"/>
                <a:gd name="T3" fmla="*/ 59 h 59"/>
                <a:gd name="T4" fmla="*/ 1 w 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9"/>
                  </a:lnTo>
                  <a:lnTo>
                    <a:pt x="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8" name="Freeform 90"/>
            <p:cNvSpPr>
              <a:spLocks/>
            </p:cNvSpPr>
            <p:nvPr/>
          </p:nvSpPr>
          <p:spPr bwMode="auto">
            <a:xfrm>
              <a:off x="3036" y="3521"/>
              <a:ext cx="234" cy="90"/>
            </a:xfrm>
            <a:custGeom>
              <a:avLst/>
              <a:gdLst>
                <a:gd name="T0" fmla="*/ 0 w 234"/>
                <a:gd name="T1" fmla="*/ 0 h 90"/>
                <a:gd name="T2" fmla="*/ 0 w 234"/>
                <a:gd name="T3" fmla="*/ 90 h 90"/>
                <a:gd name="T4" fmla="*/ 234 w 234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4" h="90">
                  <a:moveTo>
                    <a:pt x="0" y="0"/>
                  </a:moveTo>
                  <a:lnTo>
                    <a:pt x="0" y="90"/>
                  </a:lnTo>
                  <a:lnTo>
                    <a:pt x="234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9" name="Freeform 91"/>
            <p:cNvSpPr>
              <a:spLocks/>
            </p:cNvSpPr>
            <p:nvPr/>
          </p:nvSpPr>
          <p:spPr bwMode="auto">
            <a:xfrm>
              <a:off x="2934" y="3383"/>
              <a:ext cx="102" cy="136"/>
            </a:xfrm>
            <a:custGeom>
              <a:avLst/>
              <a:gdLst>
                <a:gd name="T0" fmla="*/ 0 w 102"/>
                <a:gd name="T1" fmla="*/ 0 h 136"/>
                <a:gd name="T2" fmla="*/ 0 w 102"/>
                <a:gd name="T3" fmla="*/ 136 h 136"/>
                <a:gd name="T4" fmla="*/ 102 w 102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36">
                  <a:moveTo>
                    <a:pt x="0" y="0"/>
                  </a:moveTo>
                  <a:lnTo>
                    <a:pt x="0" y="136"/>
                  </a:lnTo>
                  <a:lnTo>
                    <a:pt x="102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0" name="Freeform 92"/>
            <p:cNvSpPr>
              <a:spLocks/>
            </p:cNvSpPr>
            <p:nvPr/>
          </p:nvSpPr>
          <p:spPr bwMode="auto">
            <a:xfrm>
              <a:off x="2718" y="2821"/>
              <a:ext cx="216" cy="560"/>
            </a:xfrm>
            <a:custGeom>
              <a:avLst/>
              <a:gdLst>
                <a:gd name="T0" fmla="*/ 0 w 216"/>
                <a:gd name="T1" fmla="*/ 0 h 560"/>
                <a:gd name="T2" fmla="*/ 0 w 216"/>
                <a:gd name="T3" fmla="*/ 560 h 560"/>
                <a:gd name="T4" fmla="*/ 216 w 216"/>
                <a:gd name="T5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" h="560">
                  <a:moveTo>
                    <a:pt x="0" y="0"/>
                  </a:moveTo>
                  <a:lnTo>
                    <a:pt x="0" y="560"/>
                  </a:lnTo>
                  <a:lnTo>
                    <a:pt x="216" y="5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1" name="Freeform 93"/>
            <p:cNvSpPr>
              <a:spLocks/>
            </p:cNvSpPr>
            <p:nvPr/>
          </p:nvSpPr>
          <p:spPr bwMode="auto">
            <a:xfrm>
              <a:off x="2439" y="2818"/>
              <a:ext cx="279" cy="486"/>
            </a:xfrm>
            <a:custGeom>
              <a:avLst/>
              <a:gdLst>
                <a:gd name="T0" fmla="*/ 0 w 279"/>
                <a:gd name="T1" fmla="*/ 486 h 486"/>
                <a:gd name="T2" fmla="*/ 0 w 279"/>
                <a:gd name="T3" fmla="*/ 0 h 486"/>
                <a:gd name="T4" fmla="*/ 279 w 279"/>
                <a:gd name="T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9" h="486">
                  <a:moveTo>
                    <a:pt x="0" y="486"/>
                  </a:moveTo>
                  <a:lnTo>
                    <a:pt x="0" y="0"/>
                  </a:lnTo>
                  <a:lnTo>
                    <a:pt x="27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2" name="Rectangle 94"/>
            <p:cNvSpPr>
              <a:spLocks noChangeArrowheads="1"/>
            </p:cNvSpPr>
            <p:nvPr/>
          </p:nvSpPr>
          <p:spPr bwMode="auto">
            <a:xfrm>
              <a:off x="3356" y="3754"/>
              <a:ext cx="1038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833" name="Freeform 95"/>
            <p:cNvSpPr>
              <a:spLocks/>
            </p:cNvSpPr>
            <p:nvPr/>
          </p:nvSpPr>
          <p:spPr bwMode="auto">
            <a:xfrm>
              <a:off x="2439" y="3309"/>
              <a:ext cx="914" cy="486"/>
            </a:xfrm>
            <a:custGeom>
              <a:avLst/>
              <a:gdLst>
                <a:gd name="T0" fmla="*/ 0 w 914"/>
                <a:gd name="T1" fmla="*/ 0 h 486"/>
                <a:gd name="T2" fmla="*/ 0 w 914"/>
                <a:gd name="T3" fmla="*/ 486 h 486"/>
                <a:gd name="T4" fmla="*/ 914 w 914"/>
                <a:gd name="T5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4" h="486">
                  <a:moveTo>
                    <a:pt x="0" y="0"/>
                  </a:moveTo>
                  <a:lnTo>
                    <a:pt x="0" y="486"/>
                  </a:lnTo>
                  <a:lnTo>
                    <a:pt x="914" y="48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4" name="Freeform 96"/>
            <p:cNvSpPr>
              <a:spLocks/>
            </p:cNvSpPr>
            <p:nvPr/>
          </p:nvSpPr>
          <p:spPr bwMode="auto">
            <a:xfrm>
              <a:off x="1732" y="3305"/>
              <a:ext cx="707" cy="335"/>
            </a:xfrm>
            <a:custGeom>
              <a:avLst/>
              <a:gdLst>
                <a:gd name="T0" fmla="*/ 0 w 1027"/>
                <a:gd name="T1" fmla="*/ 334 h 334"/>
                <a:gd name="T2" fmla="*/ 0 w 1027"/>
                <a:gd name="T3" fmla="*/ 0 h 334"/>
                <a:gd name="T4" fmla="*/ 1027 w 1027"/>
                <a:gd name="T5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7" h="334">
                  <a:moveTo>
                    <a:pt x="0" y="334"/>
                  </a:moveTo>
                  <a:lnTo>
                    <a:pt x="0" y="0"/>
                  </a:lnTo>
                  <a:lnTo>
                    <a:pt x="10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5" name="Rectangle 97"/>
            <p:cNvSpPr>
              <a:spLocks noChangeArrowheads="1"/>
            </p:cNvSpPr>
            <p:nvPr/>
          </p:nvSpPr>
          <p:spPr bwMode="auto">
            <a:xfrm>
              <a:off x="3405" y="3877"/>
              <a:ext cx="745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6" name="Freeform 98"/>
            <p:cNvSpPr>
              <a:spLocks/>
            </p:cNvSpPr>
            <p:nvPr/>
          </p:nvSpPr>
          <p:spPr bwMode="auto">
            <a:xfrm>
              <a:off x="2996" y="3917"/>
              <a:ext cx="407" cy="59"/>
            </a:xfrm>
            <a:custGeom>
              <a:avLst/>
              <a:gdLst>
                <a:gd name="T0" fmla="*/ 0 w 407"/>
                <a:gd name="T1" fmla="*/ 59 h 59"/>
                <a:gd name="T2" fmla="*/ 0 w 407"/>
                <a:gd name="T3" fmla="*/ 0 h 59"/>
                <a:gd name="T4" fmla="*/ 407 w 40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7" h="59">
                  <a:moveTo>
                    <a:pt x="0" y="59"/>
                  </a:moveTo>
                  <a:lnTo>
                    <a:pt x="0" y="0"/>
                  </a:lnTo>
                  <a:lnTo>
                    <a:pt x="40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7" name="Rectangle 99"/>
            <p:cNvSpPr>
              <a:spLocks noChangeArrowheads="1"/>
            </p:cNvSpPr>
            <p:nvPr/>
          </p:nvSpPr>
          <p:spPr bwMode="auto">
            <a:xfrm>
              <a:off x="3460" y="3999"/>
              <a:ext cx="1153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8" name="Freeform 100"/>
            <p:cNvSpPr>
              <a:spLocks/>
            </p:cNvSpPr>
            <p:nvPr/>
          </p:nvSpPr>
          <p:spPr bwMode="auto">
            <a:xfrm>
              <a:off x="2996" y="3981"/>
              <a:ext cx="462" cy="59"/>
            </a:xfrm>
            <a:custGeom>
              <a:avLst/>
              <a:gdLst>
                <a:gd name="T0" fmla="*/ 0 w 462"/>
                <a:gd name="T1" fmla="*/ 0 h 59"/>
                <a:gd name="T2" fmla="*/ 0 w 462"/>
                <a:gd name="T3" fmla="*/ 59 h 59"/>
                <a:gd name="T4" fmla="*/ 462 w 46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59">
                  <a:moveTo>
                    <a:pt x="0" y="0"/>
                  </a:moveTo>
                  <a:lnTo>
                    <a:pt x="0" y="59"/>
                  </a:lnTo>
                  <a:lnTo>
                    <a:pt x="46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9" name="Freeform 101"/>
            <p:cNvSpPr>
              <a:spLocks/>
            </p:cNvSpPr>
            <p:nvPr/>
          </p:nvSpPr>
          <p:spPr bwMode="auto">
            <a:xfrm>
              <a:off x="1732" y="3644"/>
              <a:ext cx="1264" cy="335"/>
            </a:xfrm>
            <a:custGeom>
              <a:avLst/>
              <a:gdLst>
                <a:gd name="T0" fmla="*/ 0 w 1584"/>
                <a:gd name="T1" fmla="*/ 0 h 334"/>
                <a:gd name="T2" fmla="*/ 0 w 1584"/>
                <a:gd name="T3" fmla="*/ 334 h 334"/>
                <a:gd name="T4" fmla="*/ 1584 w 1584"/>
                <a:gd name="T5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4" h="334">
                  <a:moveTo>
                    <a:pt x="0" y="0"/>
                  </a:moveTo>
                  <a:lnTo>
                    <a:pt x="0" y="334"/>
                  </a:lnTo>
                  <a:lnTo>
                    <a:pt x="1584" y="33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0" name="Line 102"/>
            <p:cNvSpPr>
              <a:spLocks noChangeShapeType="1"/>
            </p:cNvSpPr>
            <p:nvPr/>
          </p:nvSpPr>
          <p:spPr bwMode="auto">
            <a:xfrm>
              <a:off x="1668" y="4213"/>
              <a:ext cx="419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1" name="Line 103"/>
            <p:cNvSpPr>
              <a:spLocks noChangeShapeType="1"/>
            </p:cNvSpPr>
            <p:nvPr/>
          </p:nvSpPr>
          <p:spPr bwMode="auto">
            <a:xfrm>
              <a:off x="1668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2" name="Line 104"/>
            <p:cNvSpPr>
              <a:spLocks noChangeShapeType="1"/>
            </p:cNvSpPr>
            <p:nvPr/>
          </p:nvSpPr>
          <p:spPr bwMode="auto">
            <a:xfrm>
              <a:off x="2087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3" name="Rectangle 105"/>
            <p:cNvSpPr>
              <a:spLocks noChangeArrowheads="1"/>
            </p:cNvSpPr>
            <p:nvPr/>
          </p:nvSpPr>
          <p:spPr bwMode="auto">
            <a:xfrm>
              <a:off x="1862" y="4236"/>
              <a:ext cx="5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44" name="TextBox 843"/>
          <p:cNvSpPr txBox="1"/>
          <p:nvPr/>
        </p:nvSpPr>
        <p:spPr>
          <a:xfrm>
            <a:off x="7670357" y="7462549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pilQ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45" name="Group 844"/>
          <p:cNvGrpSpPr>
            <a:grpSpLocks noChangeAspect="1"/>
          </p:cNvGrpSpPr>
          <p:nvPr/>
        </p:nvGrpSpPr>
        <p:grpSpPr bwMode="auto">
          <a:xfrm>
            <a:off x="10808924" y="7462549"/>
            <a:ext cx="3903432" cy="5959015"/>
            <a:chOff x="1424" y="0"/>
            <a:chExt cx="3104" cy="4348"/>
          </a:xfrm>
        </p:grpSpPr>
        <p:sp>
          <p:nvSpPr>
            <p:cNvPr id="84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24" y="0"/>
              <a:ext cx="291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7" name="Rectangle 5"/>
            <p:cNvSpPr>
              <a:spLocks noChangeArrowheads="1"/>
            </p:cNvSpPr>
            <p:nvPr/>
          </p:nvSpPr>
          <p:spPr bwMode="auto">
            <a:xfrm>
              <a:off x="3060" y="74"/>
              <a:ext cx="950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linaloolentis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8" name="Freeform 6"/>
            <p:cNvSpPr>
              <a:spLocks/>
            </p:cNvSpPr>
            <p:nvPr/>
          </p:nvSpPr>
          <p:spPr bwMode="auto">
            <a:xfrm>
              <a:off x="3033" y="117"/>
              <a:ext cx="25" cy="61"/>
            </a:xfrm>
            <a:custGeom>
              <a:avLst/>
              <a:gdLst>
                <a:gd name="T0" fmla="*/ 0 w 25"/>
                <a:gd name="T1" fmla="*/ 61 h 61"/>
                <a:gd name="T2" fmla="*/ 0 w 25"/>
                <a:gd name="T3" fmla="*/ 0 h 61"/>
                <a:gd name="T4" fmla="*/ 25 w 25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1">
                  <a:moveTo>
                    <a:pt x="0" y="61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9" name="Rectangle 7"/>
            <p:cNvSpPr>
              <a:spLocks noChangeArrowheads="1"/>
            </p:cNvSpPr>
            <p:nvPr/>
          </p:nvSpPr>
          <p:spPr bwMode="auto">
            <a:xfrm>
              <a:off x="3077" y="201"/>
              <a:ext cx="83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850" name="Freeform 8"/>
            <p:cNvSpPr>
              <a:spLocks/>
            </p:cNvSpPr>
            <p:nvPr/>
          </p:nvSpPr>
          <p:spPr bwMode="auto">
            <a:xfrm>
              <a:off x="3033" y="183"/>
              <a:ext cx="42" cy="60"/>
            </a:xfrm>
            <a:custGeom>
              <a:avLst/>
              <a:gdLst>
                <a:gd name="T0" fmla="*/ 0 w 42"/>
                <a:gd name="T1" fmla="*/ 0 h 60"/>
                <a:gd name="T2" fmla="*/ 0 w 42"/>
                <a:gd name="T3" fmla="*/ 60 h 60"/>
                <a:gd name="T4" fmla="*/ 42 w 4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60">
                  <a:moveTo>
                    <a:pt x="0" y="0"/>
                  </a:moveTo>
                  <a:lnTo>
                    <a:pt x="0" y="60"/>
                  </a:lnTo>
                  <a:lnTo>
                    <a:pt x="42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1" name="Freeform 9"/>
            <p:cNvSpPr>
              <a:spLocks/>
            </p:cNvSpPr>
            <p:nvPr/>
          </p:nvSpPr>
          <p:spPr bwMode="auto">
            <a:xfrm>
              <a:off x="2997" y="180"/>
              <a:ext cx="36" cy="92"/>
            </a:xfrm>
            <a:custGeom>
              <a:avLst/>
              <a:gdLst>
                <a:gd name="T0" fmla="*/ 0 w 36"/>
                <a:gd name="T1" fmla="*/ 92 h 92"/>
                <a:gd name="T2" fmla="*/ 0 w 36"/>
                <a:gd name="T3" fmla="*/ 0 h 92"/>
                <a:gd name="T4" fmla="*/ 36 w 3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92">
                  <a:moveTo>
                    <a:pt x="0" y="92"/>
                  </a:moveTo>
                  <a:lnTo>
                    <a:pt x="0" y="0"/>
                  </a:lnTo>
                  <a:lnTo>
                    <a:pt x="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2" name="Rectangle 10"/>
            <p:cNvSpPr>
              <a:spLocks noChangeArrowheads="1"/>
            </p:cNvSpPr>
            <p:nvPr/>
          </p:nvSpPr>
          <p:spPr bwMode="auto">
            <a:xfrm>
              <a:off x="3030" y="327"/>
              <a:ext cx="104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853" name="Freeform 11"/>
            <p:cNvSpPr>
              <a:spLocks/>
            </p:cNvSpPr>
            <p:nvPr/>
          </p:nvSpPr>
          <p:spPr bwMode="auto">
            <a:xfrm>
              <a:off x="2997" y="278"/>
              <a:ext cx="30" cy="92"/>
            </a:xfrm>
            <a:custGeom>
              <a:avLst/>
              <a:gdLst>
                <a:gd name="T0" fmla="*/ 0 w 30"/>
                <a:gd name="T1" fmla="*/ 0 h 92"/>
                <a:gd name="T2" fmla="*/ 0 w 30"/>
                <a:gd name="T3" fmla="*/ 92 h 92"/>
                <a:gd name="T4" fmla="*/ 30 w 30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92">
                  <a:moveTo>
                    <a:pt x="0" y="0"/>
                  </a:moveTo>
                  <a:lnTo>
                    <a:pt x="0" y="92"/>
                  </a:lnTo>
                  <a:lnTo>
                    <a:pt x="30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4" name="Freeform 12"/>
            <p:cNvSpPr>
              <a:spLocks/>
            </p:cNvSpPr>
            <p:nvPr/>
          </p:nvSpPr>
          <p:spPr bwMode="auto">
            <a:xfrm>
              <a:off x="2800" y="275"/>
              <a:ext cx="197" cy="108"/>
            </a:xfrm>
            <a:custGeom>
              <a:avLst/>
              <a:gdLst>
                <a:gd name="T0" fmla="*/ 0 w 197"/>
                <a:gd name="T1" fmla="*/ 108 h 108"/>
                <a:gd name="T2" fmla="*/ 0 w 197"/>
                <a:gd name="T3" fmla="*/ 0 h 108"/>
                <a:gd name="T4" fmla="*/ 197 w 197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108">
                  <a:moveTo>
                    <a:pt x="0" y="108"/>
                  </a:moveTo>
                  <a:lnTo>
                    <a:pt x="0" y="0"/>
                  </a:lnTo>
                  <a:lnTo>
                    <a:pt x="19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5" name="Rectangle 13"/>
            <p:cNvSpPr>
              <a:spLocks noChangeArrowheads="1"/>
            </p:cNvSpPr>
            <p:nvPr/>
          </p:nvSpPr>
          <p:spPr bwMode="auto">
            <a:xfrm>
              <a:off x="2894" y="453"/>
              <a:ext cx="105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6" name="Freeform 14"/>
            <p:cNvSpPr>
              <a:spLocks/>
            </p:cNvSpPr>
            <p:nvPr/>
          </p:nvSpPr>
          <p:spPr bwMode="auto">
            <a:xfrm>
              <a:off x="2800" y="388"/>
              <a:ext cx="92" cy="108"/>
            </a:xfrm>
            <a:custGeom>
              <a:avLst/>
              <a:gdLst>
                <a:gd name="T0" fmla="*/ 0 w 92"/>
                <a:gd name="T1" fmla="*/ 0 h 108"/>
                <a:gd name="T2" fmla="*/ 0 w 92"/>
                <a:gd name="T3" fmla="*/ 108 h 108"/>
                <a:gd name="T4" fmla="*/ 92 w 92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08">
                  <a:moveTo>
                    <a:pt x="0" y="0"/>
                  </a:moveTo>
                  <a:lnTo>
                    <a:pt x="0" y="108"/>
                  </a:lnTo>
                  <a:lnTo>
                    <a:pt x="92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7" name="Freeform 15"/>
            <p:cNvSpPr>
              <a:spLocks/>
            </p:cNvSpPr>
            <p:nvPr/>
          </p:nvSpPr>
          <p:spPr bwMode="auto">
            <a:xfrm>
              <a:off x="2754" y="385"/>
              <a:ext cx="46" cy="116"/>
            </a:xfrm>
            <a:custGeom>
              <a:avLst/>
              <a:gdLst>
                <a:gd name="T0" fmla="*/ 0 w 46"/>
                <a:gd name="T1" fmla="*/ 116 h 116"/>
                <a:gd name="T2" fmla="*/ 0 w 46"/>
                <a:gd name="T3" fmla="*/ 0 h 116"/>
                <a:gd name="T4" fmla="*/ 46 w 46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116">
                  <a:moveTo>
                    <a:pt x="0" y="116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8" name="Rectangle 16"/>
            <p:cNvSpPr>
              <a:spLocks noChangeArrowheads="1"/>
            </p:cNvSpPr>
            <p:nvPr/>
          </p:nvSpPr>
          <p:spPr bwMode="auto">
            <a:xfrm>
              <a:off x="3583" y="579"/>
              <a:ext cx="94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9" name="Freeform 17"/>
            <p:cNvSpPr>
              <a:spLocks/>
            </p:cNvSpPr>
            <p:nvPr/>
          </p:nvSpPr>
          <p:spPr bwMode="auto">
            <a:xfrm>
              <a:off x="2754" y="506"/>
              <a:ext cx="826" cy="116"/>
            </a:xfrm>
            <a:custGeom>
              <a:avLst/>
              <a:gdLst>
                <a:gd name="T0" fmla="*/ 0 w 826"/>
                <a:gd name="T1" fmla="*/ 0 h 116"/>
                <a:gd name="T2" fmla="*/ 0 w 826"/>
                <a:gd name="T3" fmla="*/ 116 h 116"/>
                <a:gd name="T4" fmla="*/ 826 w 82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6" h="116">
                  <a:moveTo>
                    <a:pt x="0" y="0"/>
                  </a:moveTo>
                  <a:lnTo>
                    <a:pt x="0" y="116"/>
                  </a:lnTo>
                  <a:lnTo>
                    <a:pt x="826" y="1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0" name="Freeform 18"/>
            <p:cNvSpPr>
              <a:spLocks/>
            </p:cNvSpPr>
            <p:nvPr/>
          </p:nvSpPr>
          <p:spPr bwMode="auto">
            <a:xfrm>
              <a:off x="2614" y="504"/>
              <a:ext cx="140" cy="120"/>
            </a:xfrm>
            <a:custGeom>
              <a:avLst/>
              <a:gdLst>
                <a:gd name="T0" fmla="*/ 0 w 140"/>
                <a:gd name="T1" fmla="*/ 120 h 120"/>
                <a:gd name="T2" fmla="*/ 0 w 140"/>
                <a:gd name="T3" fmla="*/ 0 h 120"/>
                <a:gd name="T4" fmla="*/ 140 w 14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120">
                  <a:moveTo>
                    <a:pt x="0" y="120"/>
                  </a:moveTo>
                  <a:lnTo>
                    <a:pt x="0" y="0"/>
                  </a:lnTo>
                  <a:lnTo>
                    <a:pt x="14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1" name="Rectangle 19"/>
            <p:cNvSpPr>
              <a:spLocks noChangeArrowheads="1"/>
            </p:cNvSpPr>
            <p:nvPr/>
          </p:nvSpPr>
          <p:spPr bwMode="auto">
            <a:xfrm>
              <a:off x="2942" y="706"/>
              <a:ext cx="1233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862" name="Freeform 20"/>
            <p:cNvSpPr>
              <a:spLocks/>
            </p:cNvSpPr>
            <p:nvPr/>
          </p:nvSpPr>
          <p:spPr bwMode="auto">
            <a:xfrm>
              <a:off x="2614" y="629"/>
              <a:ext cx="325" cy="120"/>
            </a:xfrm>
            <a:custGeom>
              <a:avLst/>
              <a:gdLst>
                <a:gd name="T0" fmla="*/ 0 w 325"/>
                <a:gd name="T1" fmla="*/ 0 h 120"/>
                <a:gd name="T2" fmla="*/ 0 w 325"/>
                <a:gd name="T3" fmla="*/ 120 h 120"/>
                <a:gd name="T4" fmla="*/ 325 w 325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120">
                  <a:moveTo>
                    <a:pt x="0" y="0"/>
                  </a:moveTo>
                  <a:lnTo>
                    <a:pt x="0" y="120"/>
                  </a:lnTo>
                  <a:lnTo>
                    <a:pt x="325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3" name="Freeform 21"/>
            <p:cNvSpPr>
              <a:spLocks/>
            </p:cNvSpPr>
            <p:nvPr/>
          </p:nvSpPr>
          <p:spPr bwMode="auto">
            <a:xfrm>
              <a:off x="2510" y="626"/>
              <a:ext cx="104" cy="247"/>
            </a:xfrm>
            <a:custGeom>
              <a:avLst/>
              <a:gdLst>
                <a:gd name="T0" fmla="*/ 0 w 104"/>
                <a:gd name="T1" fmla="*/ 247 h 247"/>
                <a:gd name="T2" fmla="*/ 0 w 104"/>
                <a:gd name="T3" fmla="*/ 0 h 247"/>
                <a:gd name="T4" fmla="*/ 104 w 104"/>
                <a:gd name="T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247">
                  <a:moveTo>
                    <a:pt x="0" y="247"/>
                  </a:moveTo>
                  <a:lnTo>
                    <a:pt x="0" y="0"/>
                  </a:lnTo>
                  <a:lnTo>
                    <a:pt x="10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4" name="Rectangle 22"/>
            <p:cNvSpPr>
              <a:spLocks noChangeArrowheads="1"/>
            </p:cNvSpPr>
            <p:nvPr/>
          </p:nvSpPr>
          <p:spPr bwMode="auto">
            <a:xfrm>
              <a:off x="2964" y="832"/>
              <a:ext cx="104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865" name="Freeform 23"/>
            <p:cNvSpPr>
              <a:spLocks/>
            </p:cNvSpPr>
            <p:nvPr/>
          </p:nvSpPr>
          <p:spPr bwMode="auto">
            <a:xfrm>
              <a:off x="2656" y="875"/>
              <a:ext cx="306" cy="60"/>
            </a:xfrm>
            <a:custGeom>
              <a:avLst/>
              <a:gdLst>
                <a:gd name="T0" fmla="*/ 0 w 306"/>
                <a:gd name="T1" fmla="*/ 60 h 60"/>
                <a:gd name="T2" fmla="*/ 0 w 306"/>
                <a:gd name="T3" fmla="*/ 0 h 60"/>
                <a:gd name="T4" fmla="*/ 306 w 30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6" h="60">
                  <a:moveTo>
                    <a:pt x="0" y="60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6" name="Rectangle 24"/>
            <p:cNvSpPr>
              <a:spLocks noChangeArrowheads="1"/>
            </p:cNvSpPr>
            <p:nvPr/>
          </p:nvSpPr>
          <p:spPr bwMode="auto">
            <a:xfrm>
              <a:off x="3101" y="958"/>
              <a:ext cx="103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867" name="Freeform 25"/>
            <p:cNvSpPr>
              <a:spLocks/>
            </p:cNvSpPr>
            <p:nvPr/>
          </p:nvSpPr>
          <p:spPr bwMode="auto">
            <a:xfrm>
              <a:off x="2656" y="941"/>
              <a:ext cx="443" cy="60"/>
            </a:xfrm>
            <a:custGeom>
              <a:avLst/>
              <a:gdLst>
                <a:gd name="T0" fmla="*/ 0 w 443"/>
                <a:gd name="T1" fmla="*/ 0 h 60"/>
                <a:gd name="T2" fmla="*/ 0 w 443"/>
                <a:gd name="T3" fmla="*/ 60 h 60"/>
                <a:gd name="T4" fmla="*/ 443 w 443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3" h="60">
                  <a:moveTo>
                    <a:pt x="0" y="0"/>
                  </a:moveTo>
                  <a:lnTo>
                    <a:pt x="0" y="60"/>
                  </a:lnTo>
                  <a:lnTo>
                    <a:pt x="443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8" name="Freeform 26"/>
            <p:cNvSpPr>
              <a:spLocks/>
            </p:cNvSpPr>
            <p:nvPr/>
          </p:nvSpPr>
          <p:spPr bwMode="auto">
            <a:xfrm>
              <a:off x="2568" y="938"/>
              <a:ext cx="88" cy="187"/>
            </a:xfrm>
            <a:custGeom>
              <a:avLst/>
              <a:gdLst>
                <a:gd name="T0" fmla="*/ 0 w 88"/>
                <a:gd name="T1" fmla="*/ 187 h 187"/>
                <a:gd name="T2" fmla="*/ 0 w 88"/>
                <a:gd name="T3" fmla="*/ 0 h 187"/>
                <a:gd name="T4" fmla="*/ 88 w 88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87">
                  <a:moveTo>
                    <a:pt x="0" y="187"/>
                  </a:moveTo>
                  <a:lnTo>
                    <a:pt x="0" y="0"/>
                  </a:lnTo>
                  <a:lnTo>
                    <a:pt x="8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9" name="Rectangle 27"/>
            <p:cNvSpPr>
              <a:spLocks noChangeArrowheads="1"/>
            </p:cNvSpPr>
            <p:nvPr/>
          </p:nvSpPr>
          <p:spPr bwMode="auto">
            <a:xfrm>
              <a:off x="2863" y="1085"/>
              <a:ext cx="1480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870" name="Freeform 28"/>
            <p:cNvSpPr>
              <a:spLocks/>
            </p:cNvSpPr>
            <p:nvPr/>
          </p:nvSpPr>
          <p:spPr bwMode="auto">
            <a:xfrm>
              <a:off x="2784" y="1127"/>
              <a:ext cx="76" cy="61"/>
            </a:xfrm>
            <a:custGeom>
              <a:avLst/>
              <a:gdLst>
                <a:gd name="T0" fmla="*/ 0 w 76"/>
                <a:gd name="T1" fmla="*/ 61 h 61"/>
                <a:gd name="T2" fmla="*/ 0 w 76"/>
                <a:gd name="T3" fmla="*/ 0 h 61"/>
                <a:gd name="T4" fmla="*/ 76 w 7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1">
                  <a:moveTo>
                    <a:pt x="0" y="61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1" name="Rectangle 29"/>
            <p:cNvSpPr>
              <a:spLocks noChangeArrowheads="1"/>
            </p:cNvSpPr>
            <p:nvPr/>
          </p:nvSpPr>
          <p:spPr bwMode="auto">
            <a:xfrm>
              <a:off x="2859" y="1211"/>
              <a:ext cx="108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872" name="Freeform 30"/>
            <p:cNvSpPr>
              <a:spLocks/>
            </p:cNvSpPr>
            <p:nvPr/>
          </p:nvSpPr>
          <p:spPr bwMode="auto">
            <a:xfrm>
              <a:off x="2784" y="1193"/>
              <a:ext cx="72" cy="61"/>
            </a:xfrm>
            <a:custGeom>
              <a:avLst/>
              <a:gdLst>
                <a:gd name="T0" fmla="*/ 0 w 72"/>
                <a:gd name="T1" fmla="*/ 0 h 61"/>
                <a:gd name="T2" fmla="*/ 0 w 72"/>
                <a:gd name="T3" fmla="*/ 61 h 61"/>
                <a:gd name="T4" fmla="*/ 72 w 72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61">
                  <a:moveTo>
                    <a:pt x="0" y="0"/>
                  </a:moveTo>
                  <a:lnTo>
                    <a:pt x="0" y="61"/>
                  </a:lnTo>
                  <a:lnTo>
                    <a:pt x="72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3" name="Freeform 31"/>
            <p:cNvSpPr>
              <a:spLocks/>
            </p:cNvSpPr>
            <p:nvPr/>
          </p:nvSpPr>
          <p:spPr bwMode="auto">
            <a:xfrm>
              <a:off x="2694" y="1191"/>
              <a:ext cx="90" cy="123"/>
            </a:xfrm>
            <a:custGeom>
              <a:avLst/>
              <a:gdLst>
                <a:gd name="T0" fmla="*/ 0 w 90"/>
                <a:gd name="T1" fmla="*/ 123 h 123"/>
                <a:gd name="T2" fmla="*/ 0 w 90"/>
                <a:gd name="T3" fmla="*/ 0 h 123"/>
                <a:gd name="T4" fmla="*/ 90 w 90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23">
                  <a:moveTo>
                    <a:pt x="0" y="123"/>
                  </a:moveTo>
                  <a:lnTo>
                    <a:pt x="0" y="0"/>
                  </a:lnTo>
                  <a:lnTo>
                    <a:pt x="9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4" name="Rectangle 32"/>
            <p:cNvSpPr>
              <a:spLocks noChangeArrowheads="1"/>
            </p:cNvSpPr>
            <p:nvPr/>
          </p:nvSpPr>
          <p:spPr bwMode="auto">
            <a:xfrm>
              <a:off x="2842" y="1337"/>
              <a:ext cx="1207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875" name="Freeform 33"/>
            <p:cNvSpPr>
              <a:spLocks/>
            </p:cNvSpPr>
            <p:nvPr/>
          </p:nvSpPr>
          <p:spPr bwMode="auto">
            <a:xfrm>
              <a:off x="2784" y="1380"/>
              <a:ext cx="55" cy="60"/>
            </a:xfrm>
            <a:custGeom>
              <a:avLst/>
              <a:gdLst>
                <a:gd name="T0" fmla="*/ 0 w 55"/>
                <a:gd name="T1" fmla="*/ 60 h 60"/>
                <a:gd name="T2" fmla="*/ 0 w 55"/>
                <a:gd name="T3" fmla="*/ 0 h 60"/>
                <a:gd name="T4" fmla="*/ 55 w 55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60">
                  <a:moveTo>
                    <a:pt x="0" y="60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6" name="Rectangle 34"/>
            <p:cNvSpPr>
              <a:spLocks noChangeArrowheads="1"/>
            </p:cNvSpPr>
            <p:nvPr/>
          </p:nvSpPr>
          <p:spPr bwMode="auto">
            <a:xfrm>
              <a:off x="2879" y="1463"/>
              <a:ext cx="1193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877" name="Freeform 35"/>
            <p:cNvSpPr>
              <a:spLocks/>
            </p:cNvSpPr>
            <p:nvPr/>
          </p:nvSpPr>
          <p:spPr bwMode="auto">
            <a:xfrm>
              <a:off x="2784" y="1446"/>
              <a:ext cx="92" cy="60"/>
            </a:xfrm>
            <a:custGeom>
              <a:avLst/>
              <a:gdLst>
                <a:gd name="T0" fmla="*/ 0 w 92"/>
                <a:gd name="T1" fmla="*/ 0 h 60"/>
                <a:gd name="T2" fmla="*/ 0 w 92"/>
                <a:gd name="T3" fmla="*/ 60 h 60"/>
                <a:gd name="T4" fmla="*/ 92 w 92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60">
                  <a:moveTo>
                    <a:pt x="0" y="0"/>
                  </a:moveTo>
                  <a:lnTo>
                    <a:pt x="0" y="60"/>
                  </a:lnTo>
                  <a:lnTo>
                    <a:pt x="92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Freeform 36"/>
            <p:cNvSpPr>
              <a:spLocks/>
            </p:cNvSpPr>
            <p:nvPr/>
          </p:nvSpPr>
          <p:spPr bwMode="auto">
            <a:xfrm>
              <a:off x="2694" y="1319"/>
              <a:ext cx="90" cy="124"/>
            </a:xfrm>
            <a:custGeom>
              <a:avLst/>
              <a:gdLst>
                <a:gd name="T0" fmla="*/ 0 w 90"/>
                <a:gd name="T1" fmla="*/ 0 h 124"/>
                <a:gd name="T2" fmla="*/ 0 w 90"/>
                <a:gd name="T3" fmla="*/ 124 h 124"/>
                <a:gd name="T4" fmla="*/ 90 w 90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24">
                  <a:moveTo>
                    <a:pt x="0" y="0"/>
                  </a:moveTo>
                  <a:lnTo>
                    <a:pt x="0" y="124"/>
                  </a:lnTo>
                  <a:lnTo>
                    <a:pt x="90" y="1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9" name="Freeform 37"/>
            <p:cNvSpPr>
              <a:spLocks/>
            </p:cNvSpPr>
            <p:nvPr/>
          </p:nvSpPr>
          <p:spPr bwMode="auto">
            <a:xfrm>
              <a:off x="2568" y="1130"/>
              <a:ext cx="126" cy="187"/>
            </a:xfrm>
            <a:custGeom>
              <a:avLst/>
              <a:gdLst>
                <a:gd name="T0" fmla="*/ 0 w 126"/>
                <a:gd name="T1" fmla="*/ 0 h 187"/>
                <a:gd name="T2" fmla="*/ 0 w 126"/>
                <a:gd name="T3" fmla="*/ 187 h 187"/>
                <a:gd name="T4" fmla="*/ 126 w 126"/>
                <a:gd name="T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187">
                  <a:moveTo>
                    <a:pt x="0" y="0"/>
                  </a:moveTo>
                  <a:lnTo>
                    <a:pt x="0" y="187"/>
                  </a:lnTo>
                  <a:lnTo>
                    <a:pt x="126" y="1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0" name="Freeform 38"/>
            <p:cNvSpPr>
              <a:spLocks/>
            </p:cNvSpPr>
            <p:nvPr/>
          </p:nvSpPr>
          <p:spPr bwMode="auto">
            <a:xfrm>
              <a:off x="2510" y="879"/>
              <a:ext cx="58" cy="248"/>
            </a:xfrm>
            <a:custGeom>
              <a:avLst/>
              <a:gdLst>
                <a:gd name="T0" fmla="*/ 0 w 58"/>
                <a:gd name="T1" fmla="*/ 0 h 248"/>
                <a:gd name="T2" fmla="*/ 0 w 58"/>
                <a:gd name="T3" fmla="*/ 248 h 248"/>
                <a:gd name="T4" fmla="*/ 58 w 58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248">
                  <a:moveTo>
                    <a:pt x="0" y="0"/>
                  </a:moveTo>
                  <a:lnTo>
                    <a:pt x="0" y="248"/>
                  </a:lnTo>
                  <a:lnTo>
                    <a:pt x="58" y="24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1" name="Freeform 39"/>
            <p:cNvSpPr>
              <a:spLocks/>
            </p:cNvSpPr>
            <p:nvPr/>
          </p:nvSpPr>
          <p:spPr bwMode="auto">
            <a:xfrm>
              <a:off x="2493" y="876"/>
              <a:ext cx="17" cy="375"/>
            </a:xfrm>
            <a:custGeom>
              <a:avLst/>
              <a:gdLst>
                <a:gd name="T0" fmla="*/ 0 w 17"/>
                <a:gd name="T1" fmla="*/ 375 h 375"/>
                <a:gd name="T2" fmla="*/ 0 w 17"/>
                <a:gd name="T3" fmla="*/ 0 h 375"/>
                <a:gd name="T4" fmla="*/ 17 w 17"/>
                <a:gd name="T5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375">
                  <a:moveTo>
                    <a:pt x="0" y="375"/>
                  </a:move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2" name="Rectangle 40"/>
            <p:cNvSpPr>
              <a:spLocks noChangeArrowheads="1"/>
            </p:cNvSpPr>
            <p:nvPr/>
          </p:nvSpPr>
          <p:spPr bwMode="auto">
            <a:xfrm>
              <a:off x="2779" y="1590"/>
              <a:ext cx="1163" cy="1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3" name="Freeform 41"/>
            <p:cNvSpPr>
              <a:spLocks/>
            </p:cNvSpPr>
            <p:nvPr/>
          </p:nvSpPr>
          <p:spPr bwMode="auto">
            <a:xfrm>
              <a:off x="2493" y="1256"/>
              <a:ext cx="283" cy="377"/>
            </a:xfrm>
            <a:custGeom>
              <a:avLst/>
              <a:gdLst>
                <a:gd name="T0" fmla="*/ 0 w 283"/>
                <a:gd name="T1" fmla="*/ 0 h 377"/>
                <a:gd name="T2" fmla="*/ 0 w 283"/>
                <a:gd name="T3" fmla="*/ 377 h 377"/>
                <a:gd name="T4" fmla="*/ 283 w 283"/>
                <a:gd name="T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377">
                  <a:moveTo>
                    <a:pt x="0" y="0"/>
                  </a:moveTo>
                  <a:lnTo>
                    <a:pt x="0" y="377"/>
                  </a:lnTo>
                  <a:lnTo>
                    <a:pt x="283" y="37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4" name="Freeform 42"/>
            <p:cNvSpPr>
              <a:spLocks/>
            </p:cNvSpPr>
            <p:nvPr/>
          </p:nvSpPr>
          <p:spPr bwMode="auto">
            <a:xfrm>
              <a:off x="2471" y="1254"/>
              <a:ext cx="22" cy="250"/>
            </a:xfrm>
            <a:custGeom>
              <a:avLst/>
              <a:gdLst>
                <a:gd name="T0" fmla="*/ 0 w 22"/>
                <a:gd name="T1" fmla="*/ 250 h 250"/>
                <a:gd name="T2" fmla="*/ 0 w 22"/>
                <a:gd name="T3" fmla="*/ 0 h 250"/>
                <a:gd name="T4" fmla="*/ 22 w 22"/>
                <a:gd name="T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0">
                  <a:moveTo>
                    <a:pt x="0" y="250"/>
                  </a:moveTo>
                  <a:lnTo>
                    <a:pt x="0" y="0"/>
                  </a:lnTo>
                  <a:lnTo>
                    <a:pt x="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5" name="Rectangle 43"/>
            <p:cNvSpPr>
              <a:spLocks noChangeArrowheads="1"/>
            </p:cNvSpPr>
            <p:nvPr/>
          </p:nvSpPr>
          <p:spPr bwMode="auto">
            <a:xfrm>
              <a:off x="2848" y="1716"/>
              <a:ext cx="829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6" name="Freeform 44"/>
            <p:cNvSpPr>
              <a:spLocks/>
            </p:cNvSpPr>
            <p:nvPr/>
          </p:nvSpPr>
          <p:spPr bwMode="auto">
            <a:xfrm>
              <a:off x="2471" y="1509"/>
              <a:ext cx="375" cy="250"/>
            </a:xfrm>
            <a:custGeom>
              <a:avLst/>
              <a:gdLst>
                <a:gd name="T0" fmla="*/ 0 w 375"/>
                <a:gd name="T1" fmla="*/ 0 h 250"/>
                <a:gd name="T2" fmla="*/ 0 w 375"/>
                <a:gd name="T3" fmla="*/ 250 h 250"/>
                <a:gd name="T4" fmla="*/ 375 w 375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5" h="250">
                  <a:moveTo>
                    <a:pt x="0" y="0"/>
                  </a:moveTo>
                  <a:lnTo>
                    <a:pt x="0" y="250"/>
                  </a:lnTo>
                  <a:lnTo>
                    <a:pt x="375" y="25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7" name="Freeform 45"/>
            <p:cNvSpPr>
              <a:spLocks/>
            </p:cNvSpPr>
            <p:nvPr/>
          </p:nvSpPr>
          <p:spPr bwMode="auto">
            <a:xfrm>
              <a:off x="2444" y="1506"/>
              <a:ext cx="27" cy="187"/>
            </a:xfrm>
            <a:custGeom>
              <a:avLst/>
              <a:gdLst>
                <a:gd name="T0" fmla="*/ 0 w 27"/>
                <a:gd name="T1" fmla="*/ 187 h 187"/>
                <a:gd name="T2" fmla="*/ 0 w 27"/>
                <a:gd name="T3" fmla="*/ 0 h 187"/>
                <a:gd name="T4" fmla="*/ 27 w 27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87">
                  <a:moveTo>
                    <a:pt x="0" y="187"/>
                  </a:moveTo>
                  <a:lnTo>
                    <a:pt x="0" y="0"/>
                  </a:lnTo>
                  <a:lnTo>
                    <a:pt x="2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8" name="Rectangle 46"/>
            <p:cNvSpPr>
              <a:spLocks noChangeArrowheads="1"/>
            </p:cNvSpPr>
            <p:nvPr/>
          </p:nvSpPr>
          <p:spPr bwMode="auto">
            <a:xfrm>
              <a:off x="2643" y="1842"/>
              <a:ext cx="1154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889" name="Freeform 47"/>
            <p:cNvSpPr>
              <a:spLocks/>
            </p:cNvSpPr>
            <p:nvPr/>
          </p:nvSpPr>
          <p:spPr bwMode="auto">
            <a:xfrm>
              <a:off x="2444" y="1698"/>
              <a:ext cx="196" cy="187"/>
            </a:xfrm>
            <a:custGeom>
              <a:avLst/>
              <a:gdLst>
                <a:gd name="T0" fmla="*/ 0 w 196"/>
                <a:gd name="T1" fmla="*/ 0 h 187"/>
                <a:gd name="T2" fmla="*/ 0 w 196"/>
                <a:gd name="T3" fmla="*/ 187 h 187"/>
                <a:gd name="T4" fmla="*/ 196 w 196"/>
                <a:gd name="T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187">
                  <a:moveTo>
                    <a:pt x="0" y="0"/>
                  </a:moveTo>
                  <a:lnTo>
                    <a:pt x="0" y="187"/>
                  </a:lnTo>
                  <a:lnTo>
                    <a:pt x="196" y="1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0" name="Freeform 48"/>
            <p:cNvSpPr>
              <a:spLocks/>
            </p:cNvSpPr>
            <p:nvPr/>
          </p:nvSpPr>
          <p:spPr bwMode="auto">
            <a:xfrm>
              <a:off x="2410" y="1696"/>
              <a:ext cx="34" cy="268"/>
            </a:xfrm>
            <a:custGeom>
              <a:avLst/>
              <a:gdLst>
                <a:gd name="T0" fmla="*/ 0 w 34"/>
                <a:gd name="T1" fmla="*/ 268 h 268"/>
                <a:gd name="T2" fmla="*/ 0 w 34"/>
                <a:gd name="T3" fmla="*/ 0 h 268"/>
                <a:gd name="T4" fmla="*/ 34 w 34"/>
                <a:gd name="T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268">
                  <a:moveTo>
                    <a:pt x="0" y="268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1" name="Rectangle 49"/>
            <p:cNvSpPr>
              <a:spLocks noChangeArrowheads="1"/>
            </p:cNvSpPr>
            <p:nvPr/>
          </p:nvSpPr>
          <p:spPr bwMode="auto">
            <a:xfrm>
              <a:off x="2671" y="1969"/>
              <a:ext cx="789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892" name="Freeform 50"/>
            <p:cNvSpPr>
              <a:spLocks/>
            </p:cNvSpPr>
            <p:nvPr/>
          </p:nvSpPr>
          <p:spPr bwMode="auto">
            <a:xfrm>
              <a:off x="2507" y="2011"/>
              <a:ext cx="161" cy="225"/>
            </a:xfrm>
            <a:custGeom>
              <a:avLst/>
              <a:gdLst>
                <a:gd name="T0" fmla="*/ 0 w 161"/>
                <a:gd name="T1" fmla="*/ 225 h 225"/>
                <a:gd name="T2" fmla="*/ 0 w 161"/>
                <a:gd name="T3" fmla="*/ 0 h 225"/>
                <a:gd name="T4" fmla="*/ 161 w 161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225">
                  <a:moveTo>
                    <a:pt x="0" y="225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3" name="Rectangle 51"/>
            <p:cNvSpPr>
              <a:spLocks noChangeArrowheads="1"/>
            </p:cNvSpPr>
            <p:nvPr/>
          </p:nvSpPr>
          <p:spPr bwMode="auto">
            <a:xfrm>
              <a:off x="2622" y="2095"/>
              <a:ext cx="119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894" name="Freeform 52"/>
            <p:cNvSpPr>
              <a:spLocks/>
            </p:cNvSpPr>
            <p:nvPr/>
          </p:nvSpPr>
          <p:spPr bwMode="auto">
            <a:xfrm>
              <a:off x="2589" y="2138"/>
              <a:ext cx="30" cy="60"/>
            </a:xfrm>
            <a:custGeom>
              <a:avLst/>
              <a:gdLst>
                <a:gd name="T0" fmla="*/ 0 w 30"/>
                <a:gd name="T1" fmla="*/ 60 h 60"/>
                <a:gd name="T2" fmla="*/ 0 w 30"/>
                <a:gd name="T3" fmla="*/ 0 h 60"/>
                <a:gd name="T4" fmla="*/ 30 w 30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0">
                  <a:moveTo>
                    <a:pt x="0" y="60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5" name="Rectangle 53"/>
            <p:cNvSpPr>
              <a:spLocks noChangeArrowheads="1"/>
            </p:cNvSpPr>
            <p:nvPr/>
          </p:nvSpPr>
          <p:spPr bwMode="auto">
            <a:xfrm>
              <a:off x="2625" y="2221"/>
              <a:ext cx="97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896" name="Freeform 54"/>
            <p:cNvSpPr>
              <a:spLocks/>
            </p:cNvSpPr>
            <p:nvPr/>
          </p:nvSpPr>
          <p:spPr bwMode="auto">
            <a:xfrm>
              <a:off x="2589" y="2203"/>
              <a:ext cx="33" cy="61"/>
            </a:xfrm>
            <a:custGeom>
              <a:avLst/>
              <a:gdLst>
                <a:gd name="T0" fmla="*/ 0 w 33"/>
                <a:gd name="T1" fmla="*/ 0 h 61"/>
                <a:gd name="T2" fmla="*/ 0 w 33"/>
                <a:gd name="T3" fmla="*/ 61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0" y="61"/>
                  </a:lnTo>
                  <a:lnTo>
                    <a:pt x="33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7" name="Freeform 55"/>
            <p:cNvSpPr>
              <a:spLocks/>
            </p:cNvSpPr>
            <p:nvPr/>
          </p:nvSpPr>
          <p:spPr bwMode="auto">
            <a:xfrm>
              <a:off x="2573" y="2201"/>
              <a:ext cx="16" cy="92"/>
            </a:xfrm>
            <a:custGeom>
              <a:avLst/>
              <a:gdLst>
                <a:gd name="T0" fmla="*/ 0 w 16"/>
                <a:gd name="T1" fmla="*/ 92 h 92"/>
                <a:gd name="T2" fmla="*/ 0 w 16"/>
                <a:gd name="T3" fmla="*/ 0 h 92"/>
                <a:gd name="T4" fmla="*/ 16 w 1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2">
                  <a:moveTo>
                    <a:pt x="0" y="92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8" name="Rectangle 56"/>
            <p:cNvSpPr>
              <a:spLocks noChangeArrowheads="1"/>
            </p:cNvSpPr>
            <p:nvPr/>
          </p:nvSpPr>
          <p:spPr bwMode="auto">
            <a:xfrm>
              <a:off x="2617" y="2347"/>
              <a:ext cx="1157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899" name="Freeform 57"/>
            <p:cNvSpPr>
              <a:spLocks/>
            </p:cNvSpPr>
            <p:nvPr/>
          </p:nvSpPr>
          <p:spPr bwMode="auto">
            <a:xfrm>
              <a:off x="2573" y="2298"/>
              <a:ext cx="41" cy="92"/>
            </a:xfrm>
            <a:custGeom>
              <a:avLst/>
              <a:gdLst>
                <a:gd name="T0" fmla="*/ 0 w 41"/>
                <a:gd name="T1" fmla="*/ 0 h 92"/>
                <a:gd name="T2" fmla="*/ 0 w 41"/>
                <a:gd name="T3" fmla="*/ 92 h 92"/>
                <a:gd name="T4" fmla="*/ 41 w 41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92">
                  <a:moveTo>
                    <a:pt x="0" y="0"/>
                  </a:moveTo>
                  <a:lnTo>
                    <a:pt x="0" y="92"/>
                  </a:lnTo>
                  <a:lnTo>
                    <a:pt x="41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0" name="Freeform 58"/>
            <p:cNvSpPr>
              <a:spLocks/>
            </p:cNvSpPr>
            <p:nvPr/>
          </p:nvSpPr>
          <p:spPr bwMode="auto">
            <a:xfrm>
              <a:off x="2563" y="2296"/>
              <a:ext cx="10" cy="168"/>
            </a:xfrm>
            <a:custGeom>
              <a:avLst/>
              <a:gdLst>
                <a:gd name="T0" fmla="*/ 0 w 10"/>
                <a:gd name="T1" fmla="*/ 168 h 168"/>
                <a:gd name="T2" fmla="*/ 0 w 10"/>
                <a:gd name="T3" fmla="*/ 0 h 168"/>
                <a:gd name="T4" fmla="*/ 10 w 10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8">
                  <a:moveTo>
                    <a:pt x="0" y="168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1" name="Rectangle 59"/>
            <p:cNvSpPr>
              <a:spLocks noChangeArrowheads="1"/>
            </p:cNvSpPr>
            <p:nvPr/>
          </p:nvSpPr>
          <p:spPr bwMode="auto">
            <a:xfrm>
              <a:off x="2698" y="2474"/>
              <a:ext cx="976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902" name="Freeform 60"/>
            <p:cNvSpPr>
              <a:spLocks/>
            </p:cNvSpPr>
            <p:nvPr/>
          </p:nvSpPr>
          <p:spPr bwMode="auto">
            <a:xfrm>
              <a:off x="2582" y="2517"/>
              <a:ext cx="114" cy="119"/>
            </a:xfrm>
            <a:custGeom>
              <a:avLst/>
              <a:gdLst>
                <a:gd name="T0" fmla="*/ 0 w 114"/>
                <a:gd name="T1" fmla="*/ 119 h 119"/>
                <a:gd name="T2" fmla="*/ 0 w 114"/>
                <a:gd name="T3" fmla="*/ 0 h 119"/>
                <a:gd name="T4" fmla="*/ 114 w 114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119">
                  <a:moveTo>
                    <a:pt x="0" y="119"/>
                  </a:moveTo>
                  <a:lnTo>
                    <a:pt x="0" y="0"/>
                  </a:lnTo>
                  <a:lnTo>
                    <a:pt x="11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3" name="Rectangle 61"/>
            <p:cNvSpPr>
              <a:spLocks noChangeArrowheads="1"/>
            </p:cNvSpPr>
            <p:nvPr/>
          </p:nvSpPr>
          <p:spPr bwMode="auto">
            <a:xfrm>
              <a:off x="2675" y="2600"/>
              <a:ext cx="839" cy="1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daltonii</a:t>
              </a:r>
            </a:p>
          </p:txBody>
        </p:sp>
        <p:sp>
          <p:nvSpPr>
            <p:cNvPr id="904" name="Freeform 62"/>
            <p:cNvSpPr>
              <a:spLocks/>
            </p:cNvSpPr>
            <p:nvPr/>
          </p:nvSpPr>
          <p:spPr bwMode="auto">
            <a:xfrm>
              <a:off x="2605" y="2643"/>
              <a:ext cx="67" cy="116"/>
            </a:xfrm>
            <a:custGeom>
              <a:avLst/>
              <a:gdLst>
                <a:gd name="T0" fmla="*/ 0 w 67"/>
                <a:gd name="T1" fmla="*/ 116 h 116"/>
                <a:gd name="T2" fmla="*/ 0 w 67"/>
                <a:gd name="T3" fmla="*/ 0 h 116"/>
                <a:gd name="T4" fmla="*/ 67 w 67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16">
                  <a:moveTo>
                    <a:pt x="0" y="116"/>
                  </a:moveTo>
                  <a:lnTo>
                    <a:pt x="0" y="0"/>
                  </a:lnTo>
                  <a:lnTo>
                    <a:pt x="6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5" name="Rectangle 63"/>
            <p:cNvSpPr>
              <a:spLocks noChangeArrowheads="1"/>
            </p:cNvSpPr>
            <p:nvPr/>
          </p:nvSpPr>
          <p:spPr bwMode="auto">
            <a:xfrm>
              <a:off x="2686" y="2726"/>
              <a:ext cx="852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906" name="Freeform 64"/>
            <p:cNvSpPr>
              <a:spLocks/>
            </p:cNvSpPr>
            <p:nvPr/>
          </p:nvSpPr>
          <p:spPr bwMode="auto">
            <a:xfrm>
              <a:off x="2668" y="2769"/>
              <a:ext cx="16" cy="108"/>
            </a:xfrm>
            <a:custGeom>
              <a:avLst/>
              <a:gdLst>
                <a:gd name="T0" fmla="*/ 0 w 16"/>
                <a:gd name="T1" fmla="*/ 108 h 108"/>
                <a:gd name="T2" fmla="*/ 0 w 16"/>
                <a:gd name="T3" fmla="*/ 0 h 108"/>
                <a:gd name="T4" fmla="*/ 16 w 16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08">
                  <a:moveTo>
                    <a:pt x="0" y="108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7" name="Rectangle 65"/>
            <p:cNvSpPr>
              <a:spLocks noChangeArrowheads="1"/>
            </p:cNvSpPr>
            <p:nvPr/>
          </p:nvSpPr>
          <p:spPr bwMode="auto">
            <a:xfrm>
              <a:off x="2696" y="2853"/>
              <a:ext cx="1049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908" name="Freeform 66"/>
            <p:cNvSpPr>
              <a:spLocks/>
            </p:cNvSpPr>
            <p:nvPr/>
          </p:nvSpPr>
          <p:spPr bwMode="auto">
            <a:xfrm>
              <a:off x="2685" y="2895"/>
              <a:ext cx="8" cy="92"/>
            </a:xfrm>
            <a:custGeom>
              <a:avLst/>
              <a:gdLst>
                <a:gd name="T0" fmla="*/ 0 w 8"/>
                <a:gd name="T1" fmla="*/ 92 h 92"/>
                <a:gd name="T2" fmla="*/ 0 w 8"/>
                <a:gd name="T3" fmla="*/ 0 h 92"/>
                <a:gd name="T4" fmla="*/ 8 w 8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2">
                  <a:moveTo>
                    <a:pt x="0" y="92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9" name="Rectangle 67"/>
            <p:cNvSpPr>
              <a:spLocks noChangeArrowheads="1"/>
            </p:cNvSpPr>
            <p:nvPr/>
          </p:nvSpPr>
          <p:spPr bwMode="auto">
            <a:xfrm>
              <a:off x="2696" y="2979"/>
              <a:ext cx="948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910" name="Freeform 68"/>
            <p:cNvSpPr>
              <a:spLocks/>
            </p:cNvSpPr>
            <p:nvPr/>
          </p:nvSpPr>
          <p:spPr bwMode="auto">
            <a:xfrm>
              <a:off x="2689" y="3022"/>
              <a:ext cx="4" cy="60"/>
            </a:xfrm>
            <a:custGeom>
              <a:avLst/>
              <a:gdLst>
                <a:gd name="T0" fmla="*/ 0 w 4"/>
                <a:gd name="T1" fmla="*/ 60 h 60"/>
                <a:gd name="T2" fmla="*/ 0 w 4"/>
                <a:gd name="T3" fmla="*/ 0 h 60"/>
                <a:gd name="T4" fmla="*/ 4 w 4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0">
                  <a:moveTo>
                    <a:pt x="0" y="60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1" name="Rectangle 69"/>
            <p:cNvSpPr>
              <a:spLocks noChangeArrowheads="1"/>
            </p:cNvSpPr>
            <p:nvPr/>
          </p:nvSpPr>
          <p:spPr bwMode="auto">
            <a:xfrm>
              <a:off x="2697" y="3105"/>
              <a:ext cx="852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912" name="Freeform 70"/>
            <p:cNvSpPr>
              <a:spLocks/>
            </p:cNvSpPr>
            <p:nvPr/>
          </p:nvSpPr>
          <p:spPr bwMode="auto">
            <a:xfrm>
              <a:off x="2689" y="3087"/>
              <a:ext cx="5" cy="61"/>
            </a:xfrm>
            <a:custGeom>
              <a:avLst/>
              <a:gdLst>
                <a:gd name="T0" fmla="*/ 0 w 5"/>
                <a:gd name="T1" fmla="*/ 0 h 61"/>
                <a:gd name="T2" fmla="*/ 0 w 5"/>
                <a:gd name="T3" fmla="*/ 61 h 61"/>
                <a:gd name="T4" fmla="*/ 5 w 5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1">
                  <a:moveTo>
                    <a:pt x="0" y="0"/>
                  </a:moveTo>
                  <a:lnTo>
                    <a:pt x="0" y="61"/>
                  </a:lnTo>
                  <a:lnTo>
                    <a:pt x="5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3" name="Freeform 71"/>
            <p:cNvSpPr>
              <a:spLocks/>
            </p:cNvSpPr>
            <p:nvPr/>
          </p:nvSpPr>
          <p:spPr bwMode="auto">
            <a:xfrm>
              <a:off x="2685" y="2993"/>
              <a:ext cx="4" cy="92"/>
            </a:xfrm>
            <a:custGeom>
              <a:avLst/>
              <a:gdLst>
                <a:gd name="T0" fmla="*/ 0 w 4"/>
                <a:gd name="T1" fmla="*/ 0 h 92"/>
                <a:gd name="T2" fmla="*/ 0 w 4"/>
                <a:gd name="T3" fmla="*/ 92 h 92"/>
                <a:gd name="T4" fmla="*/ 4 w 4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2">
                  <a:moveTo>
                    <a:pt x="0" y="0"/>
                  </a:moveTo>
                  <a:lnTo>
                    <a:pt x="0" y="92"/>
                  </a:lnTo>
                  <a:lnTo>
                    <a:pt x="4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4" name="Freeform 72"/>
            <p:cNvSpPr>
              <a:spLocks/>
            </p:cNvSpPr>
            <p:nvPr/>
          </p:nvSpPr>
          <p:spPr bwMode="auto">
            <a:xfrm>
              <a:off x="2668" y="2882"/>
              <a:ext cx="17" cy="108"/>
            </a:xfrm>
            <a:custGeom>
              <a:avLst/>
              <a:gdLst>
                <a:gd name="T0" fmla="*/ 0 w 17"/>
                <a:gd name="T1" fmla="*/ 0 h 108"/>
                <a:gd name="T2" fmla="*/ 0 w 17"/>
                <a:gd name="T3" fmla="*/ 108 h 108"/>
                <a:gd name="T4" fmla="*/ 17 w 17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08">
                  <a:moveTo>
                    <a:pt x="0" y="0"/>
                  </a:moveTo>
                  <a:lnTo>
                    <a:pt x="0" y="108"/>
                  </a:lnTo>
                  <a:lnTo>
                    <a:pt x="17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5" name="Freeform 73"/>
            <p:cNvSpPr>
              <a:spLocks/>
            </p:cNvSpPr>
            <p:nvPr/>
          </p:nvSpPr>
          <p:spPr bwMode="auto">
            <a:xfrm>
              <a:off x="2605" y="2764"/>
              <a:ext cx="63" cy="116"/>
            </a:xfrm>
            <a:custGeom>
              <a:avLst/>
              <a:gdLst>
                <a:gd name="T0" fmla="*/ 0 w 63"/>
                <a:gd name="T1" fmla="*/ 0 h 116"/>
                <a:gd name="T2" fmla="*/ 0 w 63"/>
                <a:gd name="T3" fmla="*/ 116 h 116"/>
                <a:gd name="T4" fmla="*/ 63 w 63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116">
                  <a:moveTo>
                    <a:pt x="0" y="0"/>
                  </a:moveTo>
                  <a:lnTo>
                    <a:pt x="0" y="116"/>
                  </a:lnTo>
                  <a:lnTo>
                    <a:pt x="63" y="1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6" name="Freeform 74"/>
            <p:cNvSpPr>
              <a:spLocks/>
            </p:cNvSpPr>
            <p:nvPr/>
          </p:nvSpPr>
          <p:spPr bwMode="auto">
            <a:xfrm>
              <a:off x="2582" y="2641"/>
              <a:ext cx="23" cy="120"/>
            </a:xfrm>
            <a:custGeom>
              <a:avLst/>
              <a:gdLst>
                <a:gd name="T0" fmla="*/ 0 w 23"/>
                <a:gd name="T1" fmla="*/ 0 h 120"/>
                <a:gd name="T2" fmla="*/ 0 w 23"/>
                <a:gd name="T3" fmla="*/ 120 h 120"/>
                <a:gd name="T4" fmla="*/ 23 w 23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20">
                  <a:moveTo>
                    <a:pt x="0" y="0"/>
                  </a:moveTo>
                  <a:lnTo>
                    <a:pt x="0" y="120"/>
                  </a:lnTo>
                  <a:lnTo>
                    <a:pt x="23" y="1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7" name="Freeform 75"/>
            <p:cNvSpPr>
              <a:spLocks/>
            </p:cNvSpPr>
            <p:nvPr/>
          </p:nvSpPr>
          <p:spPr bwMode="auto">
            <a:xfrm>
              <a:off x="2563" y="2469"/>
              <a:ext cx="19" cy="170"/>
            </a:xfrm>
            <a:custGeom>
              <a:avLst/>
              <a:gdLst>
                <a:gd name="T0" fmla="*/ 0 w 19"/>
                <a:gd name="T1" fmla="*/ 0 h 170"/>
                <a:gd name="T2" fmla="*/ 0 w 19"/>
                <a:gd name="T3" fmla="*/ 170 h 170"/>
                <a:gd name="T4" fmla="*/ 19 w 19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70">
                  <a:moveTo>
                    <a:pt x="0" y="0"/>
                  </a:moveTo>
                  <a:lnTo>
                    <a:pt x="0" y="170"/>
                  </a:lnTo>
                  <a:lnTo>
                    <a:pt x="19" y="17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8" name="Freeform 76"/>
            <p:cNvSpPr>
              <a:spLocks/>
            </p:cNvSpPr>
            <p:nvPr/>
          </p:nvSpPr>
          <p:spPr bwMode="auto">
            <a:xfrm>
              <a:off x="2507" y="2242"/>
              <a:ext cx="56" cy="225"/>
            </a:xfrm>
            <a:custGeom>
              <a:avLst/>
              <a:gdLst>
                <a:gd name="T0" fmla="*/ 0 w 56"/>
                <a:gd name="T1" fmla="*/ 0 h 225"/>
                <a:gd name="T2" fmla="*/ 0 w 56"/>
                <a:gd name="T3" fmla="*/ 225 h 225"/>
                <a:gd name="T4" fmla="*/ 56 w 56"/>
                <a:gd name="T5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25">
                  <a:moveTo>
                    <a:pt x="0" y="0"/>
                  </a:moveTo>
                  <a:lnTo>
                    <a:pt x="0" y="225"/>
                  </a:lnTo>
                  <a:lnTo>
                    <a:pt x="56" y="22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9" name="Freeform 77"/>
            <p:cNvSpPr>
              <a:spLocks/>
            </p:cNvSpPr>
            <p:nvPr/>
          </p:nvSpPr>
          <p:spPr bwMode="auto">
            <a:xfrm>
              <a:off x="2410" y="1969"/>
              <a:ext cx="97" cy="270"/>
            </a:xfrm>
            <a:custGeom>
              <a:avLst/>
              <a:gdLst>
                <a:gd name="T0" fmla="*/ 0 w 97"/>
                <a:gd name="T1" fmla="*/ 0 h 270"/>
                <a:gd name="T2" fmla="*/ 0 w 97"/>
                <a:gd name="T3" fmla="*/ 270 h 270"/>
                <a:gd name="T4" fmla="*/ 97 w 97"/>
                <a:gd name="T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270">
                  <a:moveTo>
                    <a:pt x="0" y="0"/>
                  </a:moveTo>
                  <a:lnTo>
                    <a:pt x="0" y="270"/>
                  </a:lnTo>
                  <a:lnTo>
                    <a:pt x="97" y="27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0" name="Freeform 78"/>
            <p:cNvSpPr>
              <a:spLocks/>
            </p:cNvSpPr>
            <p:nvPr/>
          </p:nvSpPr>
          <p:spPr bwMode="auto">
            <a:xfrm>
              <a:off x="2386" y="1967"/>
              <a:ext cx="24" cy="698"/>
            </a:xfrm>
            <a:custGeom>
              <a:avLst/>
              <a:gdLst>
                <a:gd name="T0" fmla="*/ 0 w 24"/>
                <a:gd name="T1" fmla="*/ 698 h 698"/>
                <a:gd name="T2" fmla="*/ 0 w 24"/>
                <a:gd name="T3" fmla="*/ 0 h 698"/>
                <a:gd name="T4" fmla="*/ 24 w 24"/>
                <a:gd name="T5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98">
                  <a:moveTo>
                    <a:pt x="0" y="698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1" name="Rectangle 79"/>
            <p:cNvSpPr>
              <a:spLocks noChangeArrowheads="1"/>
            </p:cNvSpPr>
            <p:nvPr/>
          </p:nvSpPr>
          <p:spPr bwMode="auto">
            <a:xfrm>
              <a:off x="2576" y="3231"/>
              <a:ext cx="1049" cy="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2" name="Freeform 80"/>
            <p:cNvSpPr>
              <a:spLocks/>
            </p:cNvSpPr>
            <p:nvPr/>
          </p:nvSpPr>
          <p:spPr bwMode="auto">
            <a:xfrm>
              <a:off x="2463" y="3274"/>
              <a:ext cx="110" cy="92"/>
            </a:xfrm>
            <a:custGeom>
              <a:avLst/>
              <a:gdLst>
                <a:gd name="T0" fmla="*/ 0 w 110"/>
                <a:gd name="T1" fmla="*/ 92 h 92"/>
                <a:gd name="T2" fmla="*/ 0 w 110"/>
                <a:gd name="T3" fmla="*/ 0 h 92"/>
                <a:gd name="T4" fmla="*/ 110 w 11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92">
                  <a:moveTo>
                    <a:pt x="0" y="92"/>
                  </a:moveTo>
                  <a:lnTo>
                    <a:pt x="0" y="0"/>
                  </a:lnTo>
                  <a:lnTo>
                    <a:pt x="11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3" name="Rectangle 81"/>
            <p:cNvSpPr>
              <a:spLocks noChangeArrowheads="1"/>
            </p:cNvSpPr>
            <p:nvPr/>
          </p:nvSpPr>
          <p:spPr bwMode="auto">
            <a:xfrm>
              <a:off x="2571" y="3358"/>
              <a:ext cx="1389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924" name="Freeform 82"/>
            <p:cNvSpPr>
              <a:spLocks/>
            </p:cNvSpPr>
            <p:nvPr/>
          </p:nvSpPr>
          <p:spPr bwMode="auto">
            <a:xfrm>
              <a:off x="2476" y="3401"/>
              <a:ext cx="92" cy="60"/>
            </a:xfrm>
            <a:custGeom>
              <a:avLst/>
              <a:gdLst>
                <a:gd name="T0" fmla="*/ 0 w 92"/>
                <a:gd name="T1" fmla="*/ 60 h 60"/>
                <a:gd name="T2" fmla="*/ 0 w 92"/>
                <a:gd name="T3" fmla="*/ 0 h 60"/>
                <a:gd name="T4" fmla="*/ 92 w 9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60">
                  <a:moveTo>
                    <a:pt x="0" y="60"/>
                  </a:moveTo>
                  <a:lnTo>
                    <a:pt x="0" y="0"/>
                  </a:lnTo>
                  <a:lnTo>
                    <a:pt x="9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5" name="Rectangle 83"/>
            <p:cNvSpPr>
              <a:spLocks noChangeArrowheads="1"/>
            </p:cNvSpPr>
            <p:nvPr/>
          </p:nvSpPr>
          <p:spPr bwMode="auto">
            <a:xfrm>
              <a:off x="2525" y="3484"/>
              <a:ext cx="104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926" name="Freeform 84"/>
            <p:cNvSpPr>
              <a:spLocks/>
            </p:cNvSpPr>
            <p:nvPr/>
          </p:nvSpPr>
          <p:spPr bwMode="auto">
            <a:xfrm>
              <a:off x="2476" y="3466"/>
              <a:ext cx="46" cy="61"/>
            </a:xfrm>
            <a:custGeom>
              <a:avLst/>
              <a:gdLst>
                <a:gd name="T0" fmla="*/ 0 w 46"/>
                <a:gd name="T1" fmla="*/ 0 h 61"/>
                <a:gd name="T2" fmla="*/ 0 w 46"/>
                <a:gd name="T3" fmla="*/ 61 h 61"/>
                <a:gd name="T4" fmla="*/ 46 w 46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1">
                  <a:moveTo>
                    <a:pt x="0" y="0"/>
                  </a:moveTo>
                  <a:lnTo>
                    <a:pt x="0" y="61"/>
                  </a:lnTo>
                  <a:lnTo>
                    <a:pt x="46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7" name="Freeform 85"/>
            <p:cNvSpPr>
              <a:spLocks/>
            </p:cNvSpPr>
            <p:nvPr/>
          </p:nvSpPr>
          <p:spPr bwMode="auto">
            <a:xfrm>
              <a:off x="2463" y="3372"/>
              <a:ext cx="13" cy="92"/>
            </a:xfrm>
            <a:custGeom>
              <a:avLst/>
              <a:gdLst>
                <a:gd name="T0" fmla="*/ 0 w 13"/>
                <a:gd name="T1" fmla="*/ 0 h 92"/>
                <a:gd name="T2" fmla="*/ 0 w 13"/>
                <a:gd name="T3" fmla="*/ 92 h 92"/>
                <a:gd name="T4" fmla="*/ 13 w 13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92">
                  <a:moveTo>
                    <a:pt x="0" y="0"/>
                  </a:moveTo>
                  <a:lnTo>
                    <a:pt x="0" y="92"/>
                  </a:lnTo>
                  <a:lnTo>
                    <a:pt x="13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8" name="Freeform 86"/>
            <p:cNvSpPr>
              <a:spLocks/>
            </p:cNvSpPr>
            <p:nvPr/>
          </p:nvSpPr>
          <p:spPr bwMode="auto">
            <a:xfrm>
              <a:off x="2386" y="2670"/>
              <a:ext cx="77" cy="699"/>
            </a:xfrm>
            <a:custGeom>
              <a:avLst/>
              <a:gdLst>
                <a:gd name="T0" fmla="*/ 0 w 77"/>
                <a:gd name="T1" fmla="*/ 0 h 699"/>
                <a:gd name="T2" fmla="*/ 0 w 77"/>
                <a:gd name="T3" fmla="*/ 699 h 699"/>
                <a:gd name="T4" fmla="*/ 77 w 77"/>
                <a:gd name="T5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699">
                  <a:moveTo>
                    <a:pt x="0" y="0"/>
                  </a:moveTo>
                  <a:lnTo>
                    <a:pt x="0" y="699"/>
                  </a:lnTo>
                  <a:lnTo>
                    <a:pt x="77" y="69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9" name="Freeform 87"/>
            <p:cNvSpPr>
              <a:spLocks/>
            </p:cNvSpPr>
            <p:nvPr/>
          </p:nvSpPr>
          <p:spPr bwMode="auto">
            <a:xfrm>
              <a:off x="2351" y="2668"/>
              <a:ext cx="35" cy="489"/>
            </a:xfrm>
            <a:custGeom>
              <a:avLst/>
              <a:gdLst>
                <a:gd name="T0" fmla="*/ 0 w 35"/>
                <a:gd name="T1" fmla="*/ 489 h 489"/>
                <a:gd name="T2" fmla="*/ 0 w 35"/>
                <a:gd name="T3" fmla="*/ 0 h 489"/>
                <a:gd name="T4" fmla="*/ 35 w 35"/>
                <a:gd name="T5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89">
                  <a:moveTo>
                    <a:pt x="0" y="489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0" name="Rectangle 88"/>
            <p:cNvSpPr>
              <a:spLocks noChangeArrowheads="1"/>
            </p:cNvSpPr>
            <p:nvPr/>
          </p:nvSpPr>
          <p:spPr bwMode="auto">
            <a:xfrm>
              <a:off x="2488" y="3610"/>
              <a:ext cx="1497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931" name="Freeform 89"/>
            <p:cNvSpPr>
              <a:spLocks/>
            </p:cNvSpPr>
            <p:nvPr/>
          </p:nvSpPr>
          <p:spPr bwMode="auto">
            <a:xfrm>
              <a:off x="2351" y="3162"/>
              <a:ext cx="134" cy="491"/>
            </a:xfrm>
            <a:custGeom>
              <a:avLst/>
              <a:gdLst>
                <a:gd name="T0" fmla="*/ 0 w 134"/>
                <a:gd name="T1" fmla="*/ 0 h 491"/>
                <a:gd name="T2" fmla="*/ 0 w 134"/>
                <a:gd name="T3" fmla="*/ 491 h 491"/>
                <a:gd name="T4" fmla="*/ 134 w 134"/>
                <a:gd name="T5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491">
                  <a:moveTo>
                    <a:pt x="0" y="0"/>
                  </a:moveTo>
                  <a:lnTo>
                    <a:pt x="0" y="491"/>
                  </a:lnTo>
                  <a:lnTo>
                    <a:pt x="134" y="49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2" name="Freeform 90"/>
            <p:cNvSpPr>
              <a:spLocks/>
            </p:cNvSpPr>
            <p:nvPr/>
          </p:nvSpPr>
          <p:spPr bwMode="auto">
            <a:xfrm>
              <a:off x="2280" y="3160"/>
              <a:ext cx="71" cy="306"/>
            </a:xfrm>
            <a:custGeom>
              <a:avLst/>
              <a:gdLst>
                <a:gd name="T0" fmla="*/ 0 w 71"/>
                <a:gd name="T1" fmla="*/ 306 h 306"/>
                <a:gd name="T2" fmla="*/ 0 w 71"/>
                <a:gd name="T3" fmla="*/ 0 h 306"/>
                <a:gd name="T4" fmla="*/ 71 w 71"/>
                <a:gd name="T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306">
                  <a:moveTo>
                    <a:pt x="0" y="306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3" name="Rectangle 91"/>
            <p:cNvSpPr>
              <a:spLocks noChangeArrowheads="1"/>
            </p:cNvSpPr>
            <p:nvPr/>
          </p:nvSpPr>
          <p:spPr bwMode="auto">
            <a:xfrm>
              <a:off x="2355" y="3737"/>
              <a:ext cx="1052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934" name="Freeform 92"/>
            <p:cNvSpPr>
              <a:spLocks/>
            </p:cNvSpPr>
            <p:nvPr/>
          </p:nvSpPr>
          <p:spPr bwMode="auto">
            <a:xfrm>
              <a:off x="2280" y="3472"/>
              <a:ext cx="72" cy="307"/>
            </a:xfrm>
            <a:custGeom>
              <a:avLst/>
              <a:gdLst>
                <a:gd name="T0" fmla="*/ 0 w 72"/>
                <a:gd name="T1" fmla="*/ 0 h 307"/>
                <a:gd name="T2" fmla="*/ 0 w 72"/>
                <a:gd name="T3" fmla="*/ 307 h 307"/>
                <a:gd name="T4" fmla="*/ 72 w 72"/>
                <a:gd name="T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07">
                  <a:moveTo>
                    <a:pt x="0" y="0"/>
                  </a:moveTo>
                  <a:lnTo>
                    <a:pt x="0" y="307"/>
                  </a:lnTo>
                  <a:lnTo>
                    <a:pt x="72" y="30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5" name="Rectangle 93"/>
            <p:cNvSpPr>
              <a:spLocks noChangeArrowheads="1"/>
            </p:cNvSpPr>
            <p:nvPr/>
          </p:nvSpPr>
          <p:spPr bwMode="auto">
            <a:xfrm>
              <a:off x="2355" y="3863"/>
              <a:ext cx="1027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936" name="Freeform 94"/>
            <p:cNvSpPr>
              <a:spLocks/>
            </p:cNvSpPr>
            <p:nvPr/>
          </p:nvSpPr>
          <p:spPr bwMode="auto">
            <a:xfrm>
              <a:off x="2280" y="3535"/>
              <a:ext cx="72" cy="371"/>
            </a:xfrm>
            <a:custGeom>
              <a:avLst/>
              <a:gdLst>
                <a:gd name="T0" fmla="*/ 0 w 72"/>
                <a:gd name="T1" fmla="*/ 0 h 371"/>
                <a:gd name="T2" fmla="*/ 0 w 72"/>
                <a:gd name="T3" fmla="*/ 371 h 371"/>
                <a:gd name="T4" fmla="*/ 72 w 72"/>
                <a:gd name="T5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71">
                  <a:moveTo>
                    <a:pt x="0" y="0"/>
                  </a:moveTo>
                  <a:lnTo>
                    <a:pt x="0" y="371"/>
                  </a:lnTo>
                  <a:lnTo>
                    <a:pt x="72" y="37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7" name="Line 95"/>
            <p:cNvSpPr>
              <a:spLocks noChangeShapeType="1"/>
            </p:cNvSpPr>
            <p:nvPr/>
          </p:nvSpPr>
          <p:spPr bwMode="auto">
            <a:xfrm>
              <a:off x="2280" y="3160"/>
              <a:ext cx="0" cy="369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8" name="Freeform 96"/>
            <p:cNvSpPr>
              <a:spLocks/>
            </p:cNvSpPr>
            <p:nvPr/>
          </p:nvSpPr>
          <p:spPr bwMode="auto">
            <a:xfrm>
              <a:off x="1477" y="3532"/>
              <a:ext cx="803" cy="247"/>
            </a:xfrm>
            <a:custGeom>
              <a:avLst/>
              <a:gdLst>
                <a:gd name="T0" fmla="*/ 0 w 803"/>
                <a:gd name="T1" fmla="*/ 247 h 247"/>
                <a:gd name="T2" fmla="*/ 0 w 803"/>
                <a:gd name="T3" fmla="*/ 0 h 247"/>
                <a:gd name="T4" fmla="*/ 803 w 803"/>
                <a:gd name="T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3" h="247">
                  <a:moveTo>
                    <a:pt x="0" y="247"/>
                  </a:moveTo>
                  <a:lnTo>
                    <a:pt x="0" y="0"/>
                  </a:lnTo>
                  <a:lnTo>
                    <a:pt x="80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9" name="Rectangle 97"/>
            <p:cNvSpPr>
              <a:spLocks noChangeArrowheads="1"/>
            </p:cNvSpPr>
            <p:nvPr/>
          </p:nvSpPr>
          <p:spPr bwMode="auto">
            <a:xfrm>
              <a:off x="3586" y="3989"/>
              <a:ext cx="682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0" name="Freeform 98"/>
            <p:cNvSpPr>
              <a:spLocks/>
            </p:cNvSpPr>
            <p:nvPr/>
          </p:nvSpPr>
          <p:spPr bwMode="auto">
            <a:xfrm>
              <a:off x="1477" y="3785"/>
              <a:ext cx="2106" cy="247"/>
            </a:xfrm>
            <a:custGeom>
              <a:avLst/>
              <a:gdLst>
                <a:gd name="T0" fmla="*/ 0 w 2106"/>
                <a:gd name="T1" fmla="*/ 0 h 247"/>
                <a:gd name="T2" fmla="*/ 0 w 2106"/>
                <a:gd name="T3" fmla="*/ 247 h 247"/>
                <a:gd name="T4" fmla="*/ 2106 w 2106"/>
                <a:gd name="T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247">
                  <a:moveTo>
                    <a:pt x="0" y="0"/>
                  </a:moveTo>
                  <a:lnTo>
                    <a:pt x="0" y="247"/>
                  </a:lnTo>
                  <a:lnTo>
                    <a:pt x="2106" y="2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1" name="Line 99"/>
            <p:cNvSpPr>
              <a:spLocks noChangeShapeType="1"/>
            </p:cNvSpPr>
            <p:nvPr/>
          </p:nvSpPr>
          <p:spPr bwMode="auto">
            <a:xfrm>
              <a:off x="1740" y="4210"/>
              <a:ext cx="336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2" name="Line 100"/>
            <p:cNvSpPr>
              <a:spLocks noChangeShapeType="1"/>
            </p:cNvSpPr>
            <p:nvPr/>
          </p:nvSpPr>
          <p:spPr bwMode="auto">
            <a:xfrm>
              <a:off x="1740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3" name="Line 101"/>
            <p:cNvSpPr>
              <a:spLocks noChangeShapeType="1"/>
            </p:cNvSpPr>
            <p:nvPr/>
          </p:nvSpPr>
          <p:spPr bwMode="auto">
            <a:xfrm>
              <a:off x="2076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4" name="Rectangle 102"/>
            <p:cNvSpPr>
              <a:spLocks noChangeArrowheads="1"/>
            </p:cNvSpPr>
            <p:nvPr/>
          </p:nvSpPr>
          <p:spPr bwMode="auto">
            <a:xfrm>
              <a:off x="1891" y="4236"/>
              <a:ext cx="51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45" name="TextBox 944"/>
          <p:cNvSpPr txBox="1"/>
          <p:nvPr/>
        </p:nvSpPr>
        <p:spPr>
          <a:xfrm>
            <a:off x="11510941" y="7534213"/>
            <a:ext cx="56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pilR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46" name="Group 945"/>
          <p:cNvGrpSpPr>
            <a:grpSpLocks noChangeAspect="1"/>
          </p:cNvGrpSpPr>
          <p:nvPr/>
        </p:nvGrpSpPr>
        <p:grpSpPr bwMode="auto">
          <a:xfrm>
            <a:off x="14361462" y="7534213"/>
            <a:ext cx="3928882" cy="5942389"/>
            <a:chOff x="1387" y="0"/>
            <a:chExt cx="3672" cy="4349"/>
          </a:xfrm>
        </p:grpSpPr>
        <p:sp>
          <p:nvSpPr>
            <p:cNvPr id="9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87" y="0"/>
              <a:ext cx="298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8" name="Rectangle 5"/>
            <p:cNvSpPr>
              <a:spLocks noChangeArrowheads="1"/>
            </p:cNvSpPr>
            <p:nvPr/>
          </p:nvSpPr>
          <p:spPr bwMode="auto">
            <a:xfrm>
              <a:off x="2531" y="74"/>
              <a:ext cx="100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M18</a:t>
              </a:r>
            </a:p>
          </p:txBody>
        </p:sp>
        <p:sp>
          <p:nvSpPr>
            <p:cNvPr id="949" name="Freeform 6"/>
            <p:cNvSpPr>
              <a:spLocks/>
            </p:cNvSpPr>
            <p:nvPr/>
          </p:nvSpPr>
          <p:spPr bwMode="auto">
            <a:xfrm>
              <a:off x="2463" y="117"/>
              <a:ext cx="65" cy="61"/>
            </a:xfrm>
            <a:custGeom>
              <a:avLst/>
              <a:gdLst>
                <a:gd name="T0" fmla="*/ 0 w 65"/>
                <a:gd name="T1" fmla="*/ 61 h 61"/>
                <a:gd name="T2" fmla="*/ 0 w 65"/>
                <a:gd name="T3" fmla="*/ 0 h 61"/>
                <a:gd name="T4" fmla="*/ 65 w 65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61">
                  <a:moveTo>
                    <a:pt x="0" y="61"/>
                  </a:moveTo>
                  <a:lnTo>
                    <a:pt x="0" y="0"/>
                  </a:lnTo>
                  <a:lnTo>
                    <a:pt x="6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0" name="Rectangle 7"/>
            <p:cNvSpPr>
              <a:spLocks noChangeArrowheads="1"/>
            </p:cNvSpPr>
            <p:nvPr/>
          </p:nvSpPr>
          <p:spPr bwMode="auto">
            <a:xfrm>
              <a:off x="2477" y="201"/>
              <a:ext cx="100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951" name="Freeform 8"/>
            <p:cNvSpPr>
              <a:spLocks/>
            </p:cNvSpPr>
            <p:nvPr/>
          </p:nvSpPr>
          <p:spPr bwMode="auto">
            <a:xfrm>
              <a:off x="2463" y="183"/>
              <a:ext cx="11" cy="60"/>
            </a:xfrm>
            <a:custGeom>
              <a:avLst/>
              <a:gdLst>
                <a:gd name="T0" fmla="*/ 0 w 11"/>
                <a:gd name="T1" fmla="*/ 0 h 60"/>
                <a:gd name="T2" fmla="*/ 0 w 11"/>
                <a:gd name="T3" fmla="*/ 60 h 60"/>
                <a:gd name="T4" fmla="*/ 11 w 1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0">
                  <a:moveTo>
                    <a:pt x="0" y="0"/>
                  </a:moveTo>
                  <a:lnTo>
                    <a:pt x="0" y="60"/>
                  </a:lnTo>
                  <a:lnTo>
                    <a:pt x="11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2" name="Rectangle 9"/>
            <p:cNvSpPr>
              <a:spLocks noChangeArrowheads="1"/>
            </p:cNvSpPr>
            <p:nvPr/>
          </p:nvSpPr>
          <p:spPr bwMode="auto">
            <a:xfrm>
              <a:off x="2496" y="327"/>
              <a:ext cx="123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953" name="Freeform 10"/>
            <p:cNvSpPr>
              <a:spLocks/>
            </p:cNvSpPr>
            <p:nvPr/>
          </p:nvSpPr>
          <p:spPr bwMode="auto">
            <a:xfrm>
              <a:off x="2463" y="246"/>
              <a:ext cx="30" cy="124"/>
            </a:xfrm>
            <a:custGeom>
              <a:avLst/>
              <a:gdLst>
                <a:gd name="T0" fmla="*/ 0 w 30"/>
                <a:gd name="T1" fmla="*/ 0 h 124"/>
                <a:gd name="T2" fmla="*/ 0 w 30"/>
                <a:gd name="T3" fmla="*/ 124 h 124"/>
                <a:gd name="T4" fmla="*/ 30 w 30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24">
                  <a:moveTo>
                    <a:pt x="0" y="0"/>
                  </a:moveTo>
                  <a:lnTo>
                    <a:pt x="0" y="124"/>
                  </a:lnTo>
                  <a:lnTo>
                    <a:pt x="30" y="1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4" name="Line 11"/>
            <p:cNvSpPr>
              <a:spLocks noChangeShapeType="1"/>
            </p:cNvSpPr>
            <p:nvPr/>
          </p:nvSpPr>
          <p:spPr bwMode="auto">
            <a:xfrm>
              <a:off x="2463" y="117"/>
              <a:ext cx="0" cy="124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5" name="Freeform 12"/>
            <p:cNvSpPr>
              <a:spLocks/>
            </p:cNvSpPr>
            <p:nvPr/>
          </p:nvSpPr>
          <p:spPr bwMode="auto">
            <a:xfrm>
              <a:off x="2451" y="243"/>
              <a:ext cx="12" cy="124"/>
            </a:xfrm>
            <a:custGeom>
              <a:avLst/>
              <a:gdLst>
                <a:gd name="T0" fmla="*/ 0 w 12"/>
                <a:gd name="T1" fmla="*/ 124 h 124"/>
                <a:gd name="T2" fmla="*/ 0 w 12"/>
                <a:gd name="T3" fmla="*/ 0 h 124"/>
                <a:gd name="T4" fmla="*/ 12 w 12"/>
                <a:gd name="T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4">
                  <a:moveTo>
                    <a:pt x="0" y="124"/>
                  </a:move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6" name="Rectangle 13"/>
            <p:cNvSpPr>
              <a:spLocks noChangeArrowheads="1"/>
            </p:cNvSpPr>
            <p:nvPr/>
          </p:nvSpPr>
          <p:spPr bwMode="auto">
            <a:xfrm>
              <a:off x="2455" y="453"/>
              <a:ext cx="111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957" name="Freeform 14"/>
            <p:cNvSpPr>
              <a:spLocks/>
            </p:cNvSpPr>
            <p:nvPr/>
          </p:nvSpPr>
          <p:spPr bwMode="auto">
            <a:xfrm>
              <a:off x="2451" y="372"/>
              <a:ext cx="1" cy="124"/>
            </a:xfrm>
            <a:custGeom>
              <a:avLst/>
              <a:gdLst>
                <a:gd name="T0" fmla="*/ 0 w 1"/>
                <a:gd name="T1" fmla="*/ 0 h 124"/>
                <a:gd name="T2" fmla="*/ 0 w 1"/>
                <a:gd name="T3" fmla="*/ 124 h 124"/>
                <a:gd name="T4" fmla="*/ 1 w 1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24">
                  <a:moveTo>
                    <a:pt x="0" y="0"/>
                  </a:moveTo>
                  <a:lnTo>
                    <a:pt x="0" y="124"/>
                  </a:lnTo>
                  <a:lnTo>
                    <a:pt x="1" y="1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8" name="Freeform 15"/>
            <p:cNvSpPr>
              <a:spLocks/>
            </p:cNvSpPr>
            <p:nvPr/>
          </p:nvSpPr>
          <p:spPr bwMode="auto">
            <a:xfrm>
              <a:off x="2285" y="370"/>
              <a:ext cx="166" cy="123"/>
            </a:xfrm>
            <a:custGeom>
              <a:avLst/>
              <a:gdLst>
                <a:gd name="T0" fmla="*/ 0 w 166"/>
                <a:gd name="T1" fmla="*/ 123 h 123"/>
                <a:gd name="T2" fmla="*/ 0 w 166"/>
                <a:gd name="T3" fmla="*/ 0 h 123"/>
                <a:gd name="T4" fmla="*/ 166 w 166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123">
                  <a:moveTo>
                    <a:pt x="0" y="123"/>
                  </a:moveTo>
                  <a:lnTo>
                    <a:pt x="0" y="0"/>
                  </a:lnTo>
                  <a:lnTo>
                    <a:pt x="1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9" name="Rectangle 16"/>
            <p:cNvSpPr>
              <a:spLocks noChangeArrowheads="1"/>
            </p:cNvSpPr>
            <p:nvPr/>
          </p:nvSpPr>
          <p:spPr bwMode="auto">
            <a:xfrm>
              <a:off x="2423" y="579"/>
              <a:ext cx="986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0" name="Freeform 17"/>
            <p:cNvSpPr>
              <a:spLocks/>
            </p:cNvSpPr>
            <p:nvPr/>
          </p:nvSpPr>
          <p:spPr bwMode="auto">
            <a:xfrm>
              <a:off x="2285" y="499"/>
              <a:ext cx="136" cy="123"/>
            </a:xfrm>
            <a:custGeom>
              <a:avLst/>
              <a:gdLst>
                <a:gd name="T0" fmla="*/ 0 w 136"/>
                <a:gd name="T1" fmla="*/ 0 h 123"/>
                <a:gd name="T2" fmla="*/ 0 w 136"/>
                <a:gd name="T3" fmla="*/ 123 h 123"/>
                <a:gd name="T4" fmla="*/ 136 w 136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23">
                  <a:moveTo>
                    <a:pt x="0" y="0"/>
                  </a:moveTo>
                  <a:lnTo>
                    <a:pt x="0" y="123"/>
                  </a:lnTo>
                  <a:lnTo>
                    <a:pt x="136" y="12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1" name="Freeform 18"/>
            <p:cNvSpPr>
              <a:spLocks/>
            </p:cNvSpPr>
            <p:nvPr/>
          </p:nvSpPr>
          <p:spPr bwMode="auto">
            <a:xfrm>
              <a:off x="2165" y="496"/>
              <a:ext cx="120" cy="187"/>
            </a:xfrm>
            <a:custGeom>
              <a:avLst/>
              <a:gdLst>
                <a:gd name="T0" fmla="*/ 0 w 120"/>
                <a:gd name="T1" fmla="*/ 187 h 187"/>
                <a:gd name="T2" fmla="*/ 0 w 120"/>
                <a:gd name="T3" fmla="*/ 0 h 187"/>
                <a:gd name="T4" fmla="*/ 120 w 120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187">
                  <a:moveTo>
                    <a:pt x="0" y="187"/>
                  </a:moveTo>
                  <a:lnTo>
                    <a:pt x="0" y="0"/>
                  </a:lnTo>
                  <a:lnTo>
                    <a:pt x="1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2" name="Rectangle 19"/>
            <p:cNvSpPr>
              <a:spLocks noChangeArrowheads="1"/>
            </p:cNvSpPr>
            <p:nvPr/>
          </p:nvSpPr>
          <p:spPr bwMode="auto">
            <a:xfrm>
              <a:off x="2289" y="706"/>
              <a:ext cx="136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963" name="Freeform 20"/>
            <p:cNvSpPr>
              <a:spLocks/>
            </p:cNvSpPr>
            <p:nvPr/>
          </p:nvSpPr>
          <p:spPr bwMode="auto">
            <a:xfrm>
              <a:off x="2181" y="749"/>
              <a:ext cx="105" cy="123"/>
            </a:xfrm>
            <a:custGeom>
              <a:avLst/>
              <a:gdLst>
                <a:gd name="T0" fmla="*/ 0 w 105"/>
                <a:gd name="T1" fmla="*/ 123 h 123"/>
                <a:gd name="T2" fmla="*/ 0 w 105"/>
                <a:gd name="T3" fmla="*/ 0 h 123"/>
                <a:gd name="T4" fmla="*/ 105 w 105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23">
                  <a:moveTo>
                    <a:pt x="0" y="123"/>
                  </a:moveTo>
                  <a:lnTo>
                    <a:pt x="0" y="0"/>
                  </a:lnTo>
                  <a:lnTo>
                    <a:pt x="10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4" name="Rectangle 21"/>
            <p:cNvSpPr>
              <a:spLocks noChangeArrowheads="1"/>
            </p:cNvSpPr>
            <p:nvPr/>
          </p:nvSpPr>
          <p:spPr bwMode="auto">
            <a:xfrm>
              <a:off x="2320" y="832"/>
              <a:ext cx="114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965" name="Freeform 22"/>
            <p:cNvSpPr>
              <a:spLocks/>
            </p:cNvSpPr>
            <p:nvPr/>
          </p:nvSpPr>
          <p:spPr bwMode="auto">
            <a:xfrm>
              <a:off x="2193" y="875"/>
              <a:ext cx="125" cy="123"/>
            </a:xfrm>
            <a:custGeom>
              <a:avLst/>
              <a:gdLst>
                <a:gd name="T0" fmla="*/ 0 w 125"/>
                <a:gd name="T1" fmla="*/ 123 h 123"/>
                <a:gd name="T2" fmla="*/ 0 w 125"/>
                <a:gd name="T3" fmla="*/ 0 h 123"/>
                <a:gd name="T4" fmla="*/ 125 w 125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123">
                  <a:moveTo>
                    <a:pt x="0" y="123"/>
                  </a:moveTo>
                  <a:lnTo>
                    <a:pt x="0" y="0"/>
                  </a:lnTo>
                  <a:lnTo>
                    <a:pt x="12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6" name="Rectangle 23"/>
            <p:cNvSpPr>
              <a:spLocks noChangeArrowheads="1"/>
            </p:cNvSpPr>
            <p:nvPr/>
          </p:nvSpPr>
          <p:spPr bwMode="auto">
            <a:xfrm>
              <a:off x="2269" y="958"/>
              <a:ext cx="140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967" name="Freeform 24"/>
            <p:cNvSpPr>
              <a:spLocks/>
            </p:cNvSpPr>
            <p:nvPr/>
          </p:nvSpPr>
          <p:spPr bwMode="auto">
            <a:xfrm>
              <a:off x="2193" y="1001"/>
              <a:ext cx="73" cy="61"/>
            </a:xfrm>
            <a:custGeom>
              <a:avLst/>
              <a:gdLst>
                <a:gd name="T0" fmla="*/ 0 w 73"/>
                <a:gd name="T1" fmla="*/ 61 h 61"/>
                <a:gd name="T2" fmla="*/ 0 w 73"/>
                <a:gd name="T3" fmla="*/ 0 h 61"/>
                <a:gd name="T4" fmla="*/ 73 w 73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61">
                  <a:moveTo>
                    <a:pt x="0" y="61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8" name="Rectangle 25"/>
            <p:cNvSpPr>
              <a:spLocks noChangeArrowheads="1"/>
            </p:cNvSpPr>
            <p:nvPr/>
          </p:nvSpPr>
          <p:spPr bwMode="auto">
            <a:xfrm>
              <a:off x="2842" y="1085"/>
              <a:ext cx="122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969" name="Freeform 26"/>
            <p:cNvSpPr>
              <a:spLocks/>
            </p:cNvSpPr>
            <p:nvPr/>
          </p:nvSpPr>
          <p:spPr bwMode="auto">
            <a:xfrm>
              <a:off x="2193" y="1067"/>
              <a:ext cx="646" cy="60"/>
            </a:xfrm>
            <a:custGeom>
              <a:avLst/>
              <a:gdLst>
                <a:gd name="T0" fmla="*/ 0 w 646"/>
                <a:gd name="T1" fmla="*/ 0 h 60"/>
                <a:gd name="T2" fmla="*/ 0 w 646"/>
                <a:gd name="T3" fmla="*/ 60 h 60"/>
                <a:gd name="T4" fmla="*/ 646 w 646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6" h="60">
                  <a:moveTo>
                    <a:pt x="0" y="0"/>
                  </a:moveTo>
                  <a:lnTo>
                    <a:pt x="0" y="60"/>
                  </a:lnTo>
                  <a:lnTo>
                    <a:pt x="646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0" name="Line 27"/>
            <p:cNvSpPr>
              <a:spLocks noChangeShapeType="1"/>
            </p:cNvSpPr>
            <p:nvPr/>
          </p:nvSpPr>
          <p:spPr bwMode="auto">
            <a:xfrm>
              <a:off x="2193" y="1004"/>
              <a:ext cx="0" cy="12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1" name="Freeform 28"/>
            <p:cNvSpPr>
              <a:spLocks/>
            </p:cNvSpPr>
            <p:nvPr/>
          </p:nvSpPr>
          <p:spPr bwMode="auto">
            <a:xfrm>
              <a:off x="2181" y="877"/>
              <a:ext cx="12" cy="124"/>
            </a:xfrm>
            <a:custGeom>
              <a:avLst/>
              <a:gdLst>
                <a:gd name="T0" fmla="*/ 0 w 12"/>
                <a:gd name="T1" fmla="*/ 0 h 124"/>
                <a:gd name="T2" fmla="*/ 0 w 12"/>
                <a:gd name="T3" fmla="*/ 124 h 124"/>
                <a:gd name="T4" fmla="*/ 12 w 12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4">
                  <a:moveTo>
                    <a:pt x="0" y="0"/>
                  </a:moveTo>
                  <a:lnTo>
                    <a:pt x="0" y="124"/>
                  </a:lnTo>
                  <a:lnTo>
                    <a:pt x="12" y="12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2" name="Freeform 29"/>
            <p:cNvSpPr>
              <a:spLocks/>
            </p:cNvSpPr>
            <p:nvPr/>
          </p:nvSpPr>
          <p:spPr bwMode="auto">
            <a:xfrm>
              <a:off x="2165" y="688"/>
              <a:ext cx="16" cy="187"/>
            </a:xfrm>
            <a:custGeom>
              <a:avLst/>
              <a:gdLst>
                <a:gd name="T0" fmla="*/ 0 w 16"/>
                <a:gd name="T1" fmla="*/ 0 h 187"/>
                <a:gd name="T2" fmla="*/ 0 w 16"/>
                <a:gd name="T3" fmla="*/ 187 h 187"/>
                <a:gd name="T4" fmla="*/ 16 w 16"/>
                <a:gd name="T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87">
                  <a:moveTo>
                    <a:pt x="0" y="0"/>
                  </a:moveTo>
                  <a:lnTo>
                    <a:pt x="0" y="187"/>
                  </a:lnTo>
                  <a:lnTo>
                    <a:pt x="16" y="1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3" name="Freeform 30"/>
            <p:cNvSpPr>
              <a:spLocks/>
            </p:cNvSpPr>
            <p:nvPr/>
          </p:nvSpPr>
          <p:spPr bwMode="auto">
            <a:xfrm>
              <a:off x="2102" y="685"/>
              <a:ext cx="63" cy="313"/>
            </a:xfrm>
            <a:custGeom>
              <a:avLst/>
              <a:gdLst>
                <a:gd name="T0" fmla="*/ 0 w 63"/>
                <a:gd name="T1" fmla="*/ 313 h 313"/>
                <a:gd name="T2" fmla="*/ 0 w 63"/>
                <a:gd name="T3" fmla="*/ 0 h 313"/>
                <a:gd name="T4" fmla="*/ 63 w 63"/>
                <a:gd name="T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313">
                  <a:moveTo>
                    <a:pt x="0" y="313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4" name="Rectangle 31"/>
            <p:cNvSpPr>
              <a:spLocks noChangeArrowheads="1"/>
            </p:cNvSpPr>
            <p:nvPr/>
          </p:nvSpPr>
          <p:spPr bwMode="auto">
            <a:xfrm>
              <a:off x="2276" y="1211"/>
              <a:ext cx="114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975" name="Freeform 32"/>
            <p:cNvSpPr>
              <a:spLocks/>
            </p:cNvSpPr>
            <p:nvPr/>
          </p:nvSpPr>
          <p:spPr bwMode="auto">
            <a:xfrm>
              <a:off x="2159" y="1254"/>
              <a:ext cx="114" cy="60"/>
            </a:xfrm>
            <a:custGeom>
              <a:avLst/>
              <a:gdLst>
                <a:gd name="T0" fmla="*/ 0 w 114"/>
                <a:gd name="T1" fmla="*/ 60 h 60"/>
                <a:gd name="T2" fmla="*/ 0 w 114"/>
                <a:gd name="T3" fmla="*/ 0 h 60"/>
                <a:gd name="T4" fmla="*/ 114 w 114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60">
                  <a:moveTo>
                    <a:pt x="0" y="60"/>
                  </a:moveTo>
                  <a:lnTo>
                    <a:pt x="0" y="0"/>
                  </a:lnTo>
                  <a:lnTo>
                    <a:pt x="11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Rectangle 33"/>
            <p:cNvSpPr>
              <a:spLocks noChangeArrowheads="1"/>
            </p:cNvSpPr>
            <p:nvPr/>
          </p:nvSpPr>
          <p:spPr bwMode="auto">
            <a:xfrm>
              <a:off x="2488" y="1337"/>
              <a:ext cx="92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977" name="Freeform 34"/>
            <p:cNvSpPr>
              <a:spLocks/>
            </p:cNvSpPr>
            <p:nvPr/>
          </p:nvSpPr>
          <p:spPr bwMode="auto">
            <a:xfrm>
              <a:off x="2159" y="1319"/>
              <a:ext cx="326" cy="61"/>
            </a:xfrm>
            <a:custGeom>
              <a:avLst/>
              <a:gdLst>
                <a:gd name="T0" fmla="*/ 0 w 326"/>
                <a:gd name="T1" fmla="*/ 0 h 61"/>
                <a:gd name="T2" fmla="*/ 0 w 326"/>
                <a:gd name="T3" fmla="*/ 61 h 61"/>
                <a:gd name="T4" fmla="*/ 326 w 326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" h="61">
                  <a:moveTo>
                    <a:pt x="0" y="0"/>
                  </a:moveTo>
                  <a:lnTo>
                    <a:pt x="0" y="61"/>
                  </a:lnTo>
                  <a:lnTo>
                    <a:pt x="326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8" name="Freeform 35"/>
            <p:cNvSpPr>
              <a:spLocks/>
            </p:cNvSpPr>
            <p:nvPr/>
          </p:nvSpPr>
          <p:spPr bwMode="auto">
            <a:xfrm>
              <a:off x="2102" y="1004"/>
              <a:ext cx="57" cy="313"/>
            </a:xfrm>
            <a:custGeom>
              <a:avLst/>
              <a:gdLst>
                <a:gd name="T0" fmla="*/ 0 w 57"/>
                <a:gd name="T1" fmla="*/ 0 h 313"/>
                <a:gd name="T2" fmla="*/ 0 w 57"/>
                <a:gd name="T3" fmla="*/ 313 h 313"/>
                <a:gd name="T4" fmla="*/ 57 w 57"/>
                <a:gd name="T5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13">
                  <a:moveTo>
                    <a:pt x="0" y="0"/>
                  </a:moveTo>
                  <a:lnTo>
                    <a:pt x="0" y="313"/>
                  </a:lnTo>
                  <a:lnTo>
                    <a:pt x="57" y="31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9" name="Rectangle 36"/>
            <p:cNvSpPr>
              <a:spLocks noChangeArrowheads="1"/>
            </p:cNvSpPr>
            <p:nvPr/>
          </p:nvSpPr>
          <p:spPr bwMode="auto">
            <a:xfrm>
              <a:off x="3217" y="1463"/>
              <a:ext cx="144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Deferribacter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desulfuricans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0" name="Freeform 37"/>
            <p:cNvSpPr>
              <a:spLocks/>
            </p:cNvSpPr>
            <p:nvPr/>
          </p:nvSpPr>
          <p:spPr bwMode="auto">
            <a:xfrm>
              <a:off x="2102" y="1098"/>
              <a:ext cx="1112" cy="408"/>
            </a:xfrm>
            <a:custGeom>
              <a:avLst/>
              <a:gdLst>
                <a:gd name="T0" fmla="*/ 0 w 1112"/>
                <a:gd name="T1" fmla="*/ 0 h 408"/>
                <a:gd name="T2" fmla="*/ 0 w 1112"/>
                <a:gd name="T3" fmla="*/ 408 h 408"/>
                <a:gd name="T4" fmla="*/ 1112 w 1112"/>
                <a:gd name="T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2" h="408">
                  <a:moveTo>
                    <a:pt x="0" y="0"/>
                  </a:moveTo>
                  <a:lnTo>
                    <a:pt x="0" y="408"/>
                  </a:lnTo>
                  <a:lnTo>
                    <a:pt x="1112" y="4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1" name="Line 38"/>
            <p:cNvSpPr>
              <a:spLocks noChangeShapeType="1"/>
            </p:cNvSpPr>
            <p:nvPr/>
          </p:nvSpPr>
          <p:spPr bwMode="auto">
            <a:xfrm>
              <a:off x="2102" y="685"/>
              <a:ext cx="0" cy="408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2" name="Freeform 39"/>
            <p:cNvSpPr>
              <a:spLocks/>
            </p:cNvSpPr>
            <p:nvPr/>
          </p:nvSpPr>
          <p:spPr bwMode="auto">
            <a:xfrm>
              <a:off x="2062" y="1096"/>
              <a:ext cx="40" cy="266"/>
            </a:xfrm>
            <a:custGeom>
              <a:avLst/>
              <a:gdLst>
                <a:gd name="T0" fmla="*/ 0 w 40"/>
                <a:gd name="T1" fmla="*/ 266 h 266"/>
                <a:gd name="T2" fmla="*/ 0 w 40"/>
                <a:gd name="T3" fmla="*/ 0 h 266"/>
                <a:gd name="T4" fmla="*/ 40 w 40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6">
                  <a:moveTo>
                    <a:pt x="0" y="266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3" name="Rectangle 40"/>
            <p:cNvSpPr>
              <a:spLocks noChangeArrowheads="1"/>
            </p:cNvSpPr>
            <p:nvPr/>
          </p:nvSpPr>
          <p:spPr bwMode="auto">
            <a:xfrm>
              <a:off x="2605" y="1590"/>
              <a:ext cx="135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984" name="Freeform 41"/>
            <p:cNvSpPr>
              <a:spLocks/>
            </p:cNvSpPr>
            <p:nvPr/>
          </p:nvSpPr>
          <p:spPr bwMode="auto">
            <a:xfrm>
              <a:off x="2062" y="1367"/>
              <a:ext cx="540" cy="266"/>
            </a:xfrm>
            <a:custGeom>
              <a:avLst/>
              <a:gdLst>
                <a:gd name="T0" fmla="*/ 0 w 540"/>
                <a:gd name="T1" fmla="*/ 0 h 266"/>
                <a:gd name="T2" fmla="*/ 0 w 540"/>
                <a:gd name="T3" fmla="*/ 266 h 266"/>
                <a:gd name="T4" fmla="*/ 540 w 540"/>
                <a:gd name="T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0" h="266">
                  <a:moveTo>
                    <a:pt x="0" y="0"/>
                  </a:moveTo>
                  <a:lnTo>
                    <a:pt x="0" y="266"/>
                  </a:lnTo>
                  <a:lnTo>
                    <a:pt x="540" y="26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5" name="Freeform 42"/>
            <p:cNvSpPr>
              <a:spLocks/>
            </p:cNvSpPr>
            <p:nvPr/>
          </p:nvSpPr>
          <p:spPr bwMode="auto">
            <a:xfrm>
              <a:off x="2033" y="1364"/>
              <a:ext cx="29" cy="353"/>
            </a:xfrm>
            <a:custGeom>
              <a:avLst/>
              <a:gdLst>
                <a:gd name="T0" fmla="*/ 0 w 29"/>
                <a:gd name="T1" fmla="*/ 353 h 353"/>
                <a:gd name="T2" fmla="*/ 0 w 29"/>
                <a:gd name="T3" fmla="*/ 0 h 353"/>
                <a:gd name="T4" fmla="*/ 29 w 29"/>
                <a:gd name="T5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353">
                  <a:moveTo>
                    <a:pt x="0" y="353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6" name="Rectangle 43"/>
            <p:cNvSpPr>
              <a:spLocks noChangeArrowheads="1"/>
            </p:cNvSpPr>
            <p:nvPr/>
          </p:nvSpPr>
          <p:spPr bwMode="auto">
            <a:xfrm>
              <a:off x="2372" y="1716"/>
              <a:ext cx="163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987" name="Freeform 44"/>
            <p:cNvSpPr>
              <a:spLocks/>
            </p:cNvSpPr>
            <p:nvPr/>
          </p:nvSpPr>
          <p:spPr bwMode="auto">
            <a:xfrm>
              <a:off x="2282" y="1759"/>
              <a:ext cx="87" cy="60"/>
            </a:xfrm>
            <a:custGeom>
              <a:avLst/>
              <a:gdLst>
                <a:gd name="T0" fmla="*/ 0 w 87"/>
                <a:gd name="T1" fmla="*/ 60 h 60"/>
                <a:gd name="T2" fmla="*/ 0 w 87"/>
                <a:gd name="T3" fmla="*/ 0 h 60"/>
                <a:gd name="T4" fmla="*/ 87 w 87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60">
                  <a:moveTo>
                    <a:pt x="0" y="60"/>
                  </a:moveTo>
                  <a:lnTo>
                    <a:pt x="0" y="0"/>
                  </a:lnTo>
                  <a:lnTo>
                    <a:pt x="8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8" name="Rectangle 45"/>
            <p:cNvSpPr>
              <a:spLocks noChangeArrowheads="1"/>
            </p:cNvSpPr>
            <p:nvPr/>
          </p:nvSpPr>
          <p:spPr bwMode="auto">
            <a:xfrm>
              <a:off x="2468" y="1842"/>
              <a:ext cx="122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989" name="Freeform 46"/>
            <p:cNvSpPr>
              <a:spLocks/>
            </p:cNvSpPr>
            <p:nvPr/>
          </p:nvSpPr>
          <p:spPr bwMode="auto">
            <a:xfrm>
              <a:off x="2282" y="1825"/>
              <a:ext cx="183" cy="60"/>
            </a:xfrm>
            <a:custGeom>
              <a:avLst/>
              <a:gdLst>
                <a:gd name="T0" fmla="*/ 0 w 183"/>
                <a:gd name="T1" fmla="*/ 0 h 60"/>
                <a:gd name="T2" fmla="*/ 0 w 183"/>
                <a:gd name="T3" fmla="*/ 60 h 60"/>
                <a:gd name="T4" fmla="*/ 183 w 183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60">
                  <a:moveTo>
                    <a:pt x="0" y="0"/>
                  </a:moveTo>
                  <a:lnTo>
                    <a:pt x="0" y="60"/>
                  </a:lnTo>
                  <a:lnTo>
                    <a:pt x="183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0" name="Freeform 47"/>
            <p:cNvSpPr>
              <a:spLocks/>
            </p:cNvSpPr>
            <p:nvPr/>
          </p:nvSpPr>
          <p:spPr bwMode="auto">
            <a:xfrm>
              <a:off x="2198" y="1822"/>
              <a:ext cx="84" cy="92"/>
            </a:xfrm>
            <a:custGeom>
              <a:avLst/>
              <a:gdLst>
                <a:gd name="T0" fmla="*/ 0 w 84"/>
                <a:gd name="T1" fmla="*/ 92 h 92"/>
                <a:gd name="T2" fmla="*/ 0 w 84"/>
                <a:gd name="T3" fmla="*/ 0 h 92"/>
                <a:gd name="T4" fmla="*/ 84 w 84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92">
                  <a:moveTo>
                    <a:pt x="0" y="92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1" name="Rectangle 48"/>
            <p:cNvSpPr>
              <a:spLocks noChangeArrowheads="1"/>
            </p:cNvSpPr>
            <p:nvPr/>
          </p:nvSpPr>
          <p:spPr bwMode="auto">
            <a:xfrm>
              <a:off x="2418" y="1969"/>
              <a:ext cx="1233" cy="1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2" name="Freeform 49"/>
            <p:cNvSpPr>
              <a:spLocks/>
            </p:cNvSpPr>
            <p:nvPr/>
          </p:nvSpPr>
          <p:spPr bwMode="auto">
            <a:xfrm>
              <a:off x="2198" y="1919"/>
              <a:ext cx="217" cy="92"/>
            </a:xfrm>
            <a:custGeom>
              <a:avLst/>
              <a:gdLst>
                <a:gd name="T0" fmla="*/ 0 w 217"/>
                <a:gd name="T1" fmla="*/ 0 h 92"/>
                <a:gd name="T2" fmla="*/ 0 w 217"/>
                <a:gd name="T3" fmla="*/ 92 h 92"/>
                <a:gd name="T4" fmla="*/ 217 w 217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92">
                  <a:moveTo>
                    <a:pt x="0" y="0"/>
                  </a:moveTo>
                  <a:lnTo>
                    <a:pt x="0" y="92"/>
                  </a:lnTo>
                  <a:lnTo>
                    <a:pt x="217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3" name="Freeform 50"/>
            <p:cNvSpPr>
              <a:spLocks/>
            </p:cNvSpPr>
            <p:nvPr/>
          </p:nvSpPr>
          <p:spPr bwMode="auto">
            <a:xfrm>
              <a:off x="2166" y="1917"/>
              <a:ext cx="32" cy="155"/>
            </a:xfrm>
            <a:custGeom>
              <a:avLst/>
              <a:gdLst>
                <a:gd name="T0" fmla="*/ 0 w 32"/>
                <a:gd name="T1" fmla="*/ 155 h 155"/>
                <a:gd name="T2" fmla="*/ 0 w 32"/>
                <a:gd name="T3" fmla="*/ 0 h 155"/>
                <a:gd name="T4" fmla="*/ 32 w 32"/>
                <a:gd name="T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55">
                  <a:moveTo>
                    <a:pt x="0" y="155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4" name="Rectangle 51"/>
            <p:cNvSpPr>
              <a:spLocks noChangeArrowheads="1"/>
            </p:cNvSpPr>
            <p:nvPr/>
          </p:nvSpPr>
          <p:spPr bwMode="auto">
            <a:xfrm>
              <a:off x="2440" y="2095"/>
              <a:ext cx="175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995" name="Freeform 52"/>
            <p:cNvSpPr>
              <a:spLocks/>
            </p:cNvSpPr>
            <p:nvPr/>
          </p:nvSpPr>
          <p:spPr bwMode="auto">
            <a:xfrm>
              <a:off x="2226" y="2138"/>
              <a:ext cx="212" cy="92"/>
            </a:xfrm>
            <a:custGeom>
              <a:avLst/>
              <a:gdLst>
                <a:gd name="T0" fmla="*/ 0 w 212"/>
                <a:gd name="T1" fmla="*/ 92 h 92"/>
                <a:gd name="T2" fmla="*/ 0 w 212"/>
                <a:gd name="T3" fmla="*/ 0 h 92"/>
                <a:gd name="T4" fmla="*/ 212 w 21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92">
                  <a:moveTo>
                    <a:pt x="0" y="92"/>
                  </a:moveTo>
                  <a:lnTo>
                    <a:pt x="0" y="0"/>
                  </a:lnTo>
                  <a:lnTo>
                    <a:pt x="21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6" name="Rectangle 53"/>
            <p:cNvSpPr>
              <a:spLocks noChangeArrowheads="1"/>
            </p:cNvSpPr>
            <p:nvPr/>
          </p:nvSpPr>
          <p:spPr bwMode="auto">
            <a:xfrm>
              <a:off x="2547" y="2221"/>
              <a:ext cx="123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997" name="Freeform 54"/>
            <p:cNvSpPr>
              <a:spLocks/>
            </p:cNvSpPr>
            <p:nvPr/>
          </p:nvSpPr>
          <p:spPr bwMode="auto">
            <a:xfrm>
              <a:off x="2409" y="2264"/>
              <a:ext cx="135" cy="60"/>
            </a:xfrm>
            <a:custGeom>
              <a:avLst/>
              <a:gdLst>
                <a:gd name="T0" fmla="*/ 0 w 135"/>
                <a:gd name="T1" fmla="*/ 60 h 60"/>
                <a:gd name="T2" fmla="*/ 0 w 135"/>
                <a:gd name="T3" fmla="*/ 0 h 60"/>
                <a:gd name="T4" fmla="*/ 135 w 135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60">
                  <a:moveTo>
                    <a:pt x="0" y="60"/>
                  </a:moveTo>
                  <a:lnTo>
                    <a:pt x="0" y="0"/>
                  </a:lnTo>
                  <a:lnTo>
                    <a:pt x="13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8" name="Rectangle 55"/>
            <p:cNvSpPr>
              <a:spLocks noChangeArrowheads="1"/>
            </p:cNvSpPr>
            <p:nvPr/>
          </p:nvSpPr>
          <p:spPr bwMode="auto">
            <a:xfrm>
              <a:off x="2486" y="2347"/>
              <a:ext cx="1208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999" name="Freeform 56"/>
            <p:cNvSpPr>
              <a:spLocks/>
            </p:cNvSpPr>
            <p:nvPr/>
          </p:nvSpPr>
          <p:spPr bwMode="auto">
            <a:xfrm>
              <a:off x="2409" y="2330"/>
              <a:ext cx="75" cy="60"/>
            </a:xfrm>
            <a:custGeom>
              <a:avLst/>
              <a:gdLst>
                <a:gd name="T0" fmla="*/ 0 w 75"/>
                <a:gd name="T1" fmla="*/ 0 h 60"/>
                <a:gd name="T2" fmla="*/ 0 w 75"/>
                <a:gd name="T3" fmla="*/ 60 h 60"/>
                <a:gd name="T4" fmla="*/ 75 w 75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60">
                  <a:moveTo>
                    <a:pt x="0" y="0"/>
                  </a:moveTo>
                  <a:lnTo>
                    <a:pt x="0" y="60"/>
                  </a:lnTo>
                  <a:lnTo>
                    <a:pt x="75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0" name="Freeform 57"/>
            <p:cNvSpPr>
              <a:spLocks/>
            </p:cNvSpPr>
            <p:nvPr/>
          </p:nvSpPr>
          <p:spPr bwMode="auto">
            <a:xfrm>
              <a:off x="2226" y="2235"/>
              <a:ext cx="183" cy="92"/>
            </a:xfrm>
            <a:custGeom>
              <a:avLst/>
              <a:gdLst>
                <a:gd name="T0" fmla="*/ 0 w 183"/>
                <a:gd name="T1" fmla="*/ 0 h 92"/>
                <a:gd name="T2" fmla="*/ 0 w 183"/>
                <a:gd name="T3" fmla="*/ 92 h 92"/>
                <a:gd name="T4" fmla="*/ 183 w 183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92">
                  <a:moveTo>
                    <a:pt x="0" y="0"/>
                  </a:moveTo>
                  <a:lnTo>
                    <a:pt x="0" y="92"/>
                  </a:lnTo>
                  <a:lnTo>
                    <a:pt x="183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1" name="Freeform 58"/>
            <p:cNvSpPr>
              <a:spLocks/>
            </p:cNvSpPr>
            <p:nvPr/>
          </p:nvSpPr>
          <p:spPr bwMode="auto">
            <a:xfrm>
              <a:off x="2166" y="2077"/>
              <a:ext cx="60" cy="155"/>
            </a:xfrm>
            <a:custGeom>
              <a:avLst/>
              <a:gdLst>
                <a:gd name="T0" fmla="*/ 0 w 60"/>
                <a:gd name="T1" fmla="*/ 0 h 155"/>
                <a:gd name="T2" fmla="*/ 0 w 60"/>
                <a:gd name="T3" fmla="*/ 155 h 155"/>
                <a:gd name="T4" fmla="*/ 60 w 60"/>
                <a:gd name="T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155">
                  <a:moveTo>
                    <a:pt x="0" y="0"/>
                  </a:moveTo>
                  <a:lnTo>
                    <a:pt x="0" y="155"/>
                  </a:lnTo>
                  <a:lnTo>
                    <a:pt x="60" y="15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2" name="Freeform 59"/>
            <p:cNvSpPr>
              <a:spLocks/>
            </p:cNvSpPr>
            <p:nvPr/>
          </p:nvSpPr>
          <p:spPr bwMode="auto">
            <a:xfrm>
              <a:off x="2033" y="1722"/>
              <a:ext cx="133" cy="353"/>
            </a:xfrm>
            <a:custGeom>
              <a:avLst/>
              <a:gdLst>
                <a:gd name="T0" fmla="*/ 0 w 133"/>
                <a:gd name="T1" fmla="*/ 0 h 353"/>
                <a:gd name="T2" fmla="*/ 0 w 133"/>
                <a:gd name="T3" fmla="*/ 353 h 353"/>
                <a:gd name="T4" fmla="*/ 133 w 133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53">
                  <a:moveTo>
                    <a:pt x="0" y="0"/>
                  </a:moveTo>
                  <a:lnTo>
                    <a:pt x="0" y="353"/>
                  </a:lnTo>
                  <a:lnTo>
                    <a:pt x="133" y="35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3" name="Freeform 60"/>
            <p:cNvSpPr>
              <a:spLocks/>
            </p:cNvSpPr>
            <p:nvPr/>
          </p:nvSpPr>
          <p:spPr bwMode="auto">
            <a:xfrm>
              <a:off x="1903" y="1719"/>
              <a:ext cx="130" cy="444"/>
            </a:xfrm>
            <a:custGeom>
              <a:avLst/>
              <a:gdLst>
                <a:gd name="T0" fmla="*/ 0 w 130"/>
                <a:gd name="T1" fmla="*/ 444 h 444"/>
                <a:gd name="T2" fmla="*/ 0 w 130"/>
                <a:gd name="T3" fmla="*/ 0 h 444"/>
                <a:gd name="T4" fmla="*/ 130 w 130"/>
                <a:gd name="T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444">
                  <a:moveTo>
                    <a:pt x="0" y="444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4" name="Rectangle 61"/>
            <p:cNvSpPr>
              <a:spLocks noChangeArrowheads="1"/>
            </p:cNvSpPr>
            <p:nvPr/>
          </p:nvSpPr>
          <p:spPr bwMode="auto">
            <a:xfrm>
              <a:off x="2667" y="2474"/>
              <a:ext cx="122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005" name="Freeform 62"/>
            <p:cNvSpPr>
              <a:spLocks/>
            </p:cNvSpPr>
            <p:nvPr/>
          </p:nvSpPr>
          <p:spPr bwMode="auto">
            <a:xfrm>
              <a:off x="2664" y="2517"/>
              <a:ext cx="0" cy="92"/>
            </a:xfrm>
            <a:custGeom>
              <a:avLst/>
              <a:gdLst>
                <a:gd name="T0" fmla="*/ 92 h 92"/>
                <a:gd name="T1" fmla="*/ 0 h 92"/>
                <a:gd name="T2" fmla="*/ 0 h 9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2">
                  <a:moveTo>
                    <a:pt x="0" y="9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6" name="Rectangle 63"/>
            <p:cNvSpPr>
              <a:spLocks noChangeArrowheads="1"/>
            </p:cNvSpPr>
            <p:nvPr/>
          </p:nvSpPr>
          <p:spPr bwMode="auto">
            <a:xfrm>
              <a:off x="2794" y="2600"/>
              <a:ext cx="111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007" name="Freeform 64"/>
            <p:cNvSpPr>
              <a:spLocks/>
            </p:cNvSpPr>
            <p:nvPr/>
          </p:nvSpPr>
          <p:spPr bwMode="auto">
            <a:xfrm>
              <a:off x="2789" y="2643"/>
              <a:ext cx="3" cy="60"/>
            </a:xfrm>
            <a:custGeom>
              <a:avLst/>
              <a:gdLst>
                <a:gd name="T0" fmla="*/ 0 w 3"/>
                <a:gd name="T1" fmla="*/ 60 h 60"/>
                <a:gd name="T2" fmla="*/ 0 w 3"/>
                <a:gd name="T3" fmla="*/ 0 h 60"/>
                <a:gd name="T4" fmla="*/ 3 w 3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0">
                  <a:moveTo>
                    <a:pt x="0" y="60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8" name="Rectangle 65"/>
            <p:cNvSpPr>
              <a:spLocks noChangeArrowheads="1"/>
            </p:cNvSpPr>
            <p:nvPr/>
          </p:nvSpPr>
          <p:spPr bwMode="auto">
            <a:xfrm>
              <a:off x="2819" y="2726"/>
              <a:ext cx="98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1009" name="Freeform 66"/>
            <p:cNvSpPr>
              <a:spLocks/>
            </p:cNvSpPr>
            <p:nvPr/>
          </p:nvSpPr>
          <p:spPr bwMode="auto">
            <a:xfrm>
              <a:off x="2789" y="2709"/>
              <a:ext cx="28" cy="60"/>
            </a:xfrm>
            <a:custGeom>
              <a:avLst/>
              <a:gdLst>
                <a:gd name="T0" fmla="*/ 0 w 28"/>
                <a:gd name="T1" fmla="*/ 0 h 60"/>
                <a:gd name="T2" fmla="*/ 0 w 28"/>
                <a:gd name="T3" fmla="*/ 60 h 60"/>
                <a:gd name="T4" fmla="*/ 28 w 28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0" y="60"/>
                  </a:lnTo>
                  <a:lnTo>
                    <a:pt x="28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0" name="Freeform 67"/>
            <p:cNvSpPr>
              <a:spLocks/>
            </p:cNvSpPr>
            <p:nvPr/>
          </p:nvSpPr>
          <p:spPr bwMode="auto">
            <a:xfrm>
              <a:off x="2664" y="2614"/>
              <a:ext cx="125" cy="92"/>
            </a:xfrm>
            <a:custGeom>
              <a:avLst/>
              <a:gdLst>
                <a:gd name="T0" fmla="*/ 0 w 125"/>
                <a:gd name="T1" fmla="*/ 0 h 92"/>
                <a:gd name="T2" fmla="*/ 0 w 125"/>
                <a:gd name="T3" fmla="*/ 92 h 92"/>
                <a:gd name="T4" fmla="*/ 125 w 125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92">
                  <a:moveTo>
                    <a:pt x="0" y="0"/>
                  </a:moveTo>
                  <a:lnTo>
                    <a:pt x="0" y="92"/>
                  </a:lnTo>
                  <a:lnTo>
                    <a:pt x="125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1" name="Freeform 68"/>
            <p:cNvSpPr>
              <a:spLocks/>
            </p:cNvSpPr>
            <p:nvPr/>
          </p:nvSpPr>
          <p:spPr bwMode="auto">
            <a:xfrm>
              <a:off x="1903" y="2168"/>
              <a:ext cx="761" cy="443"/>
            </a:xfrm>
            <a:custGeom>
              <a:avLst/>
              <a:gdLst>
                <a:gd name="T0" fmla="*/ 0 w 761"/>
                <a:gd name="T1" fmla="*/ 0 h 443"/>
                <a:gd name="T2" fmla="*/ 0 w 761"/>
                <a:gd name="T3" fmla="*/ 443 h 443"/>
                <a:gd name="T4" fmla="*/ 761 w 761"/>
                <a:gd name="T5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1" h="443">
                  <a:moveTo>
                    <a:pt x="0" y="0"/>
                  </a:moveTo>
                  <a:lnTo>
                    <a:pt x="0" y="443"/>
                  </a:lnTo>
                  <a:lnTo>
                    <a:pt x="761" y="4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2" name="Freeform 69"/>
            <p:cNvSpPr>
              <a:spLocks/>
            </p:cNvSpPr>
            <p:nvPr/>
          </p:nvSpPr>
          <p:spPr bwMode="auto">
            <a:xfrm>
              <a:off x="1832" y="2165"/>
              <a:ext cx="71" cy="548"/>
            </a:xfrm>
            <a:custGeom>
              <a:avLst/>
              <a:gdLst>
                <a:gd name="T0" fmla="*/ 0 w 71"/>
                <a:gd name="T1" fmla="*/ 548 h 548"/>
                <a:gd name="T2" fmla="*/ 0 w 71"/>
                <a:gd name="T3" fmla="*/ 0 h 548"/>
                <a:gd name="T4" fmla="*/ 71 w 71"/>
                <a:gd name="T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548">
                  <a:moveTo>
                    <a:pt x="0" y="548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3" name="Rectangle 70"/>
            <p:cNvSpPr>
              <a:spLocks noChangeArrowheads="1"/>
            </p:cNvSpPr>
            <p:nvPr/>
          </p:nvSpPr>
          <p:spPr bwMode="auto">
            <a:xfrm>
              <a:off x="2295" y="2853"/>
              <a:ext cx="97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4" name="Freeform 71"/>
            <p:cNvSpPr>
              <a:spLocks/>
            </p:cNvSpPr>
            <p:nvPr/>
          </p:nvSpPr>
          <p:spPr bwMode="auto">
            <a:xfrm>
              <a:off x="2149" y="2895"/>
              <a:ext cx="144" cy="61"/>
            </a:xfrm>
            <a:custGeom>
              <a:avLst/>
              <a:gdLst>
                <a:gd name="T0" fmla="*/ 0 w 144"/>
                <a:gd name="T1" fmla="*/ 61 h 61"/>
                <a:gd name="T2" fmla="*/ 0 w 144"/>
                <a:gd name="T3" fmla="*/ 0 h 61"/>
                <a:gd name="T4" fmla="*/ 144 w 144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61">
                  <a:moveTo>
                    <a:pt x="0" y="61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5" name="Rectangle 72"/>
            <p:cNvSpPr>
              <a:spLocks noChangeArrowheads="1"/>
            </p:cNvSpPr>
            <p:nvPr/>
          </p:nvSpPr>
          <p:spPr bwMode="auto">
            <a:xfrm>
              <a:off x="2960" y="2979"/>
              <a:ext cx="1241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6" name="Freeform 73"/>
            <p:cNvSpPr>
              <a:spLocks/>
            </p:cNvSpPr>
            <p:nvPr/>
          </p:nvSpPr>
          <p:spPr bwMode="auto">
            <a:xfrm>
              <a:off x="2149" y="2961"/>
              <a:ext cx="809" cy="61"/>
            </a:xfrm>
            <a:custGeom>
              <a:avLst/>
              <a:gdLst>
                <a:gd name="T0" fmla="*/ 0 w 809"/>
                <a:gd name="T1" fmla="*/ 0 h 61"/>
                <a:gd name="T2" fmla="*/ 0 w 809"/>
                <a:gd name="T3" fmla="*/ 61 h 61"/>
                <a:gd name="T4" fmla="*/ 809 w 809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9" h="61">
                  <a:moveTo>
                    <a:pt x="0" y="0"/>
                  </a:moveTo>
                  <a:lnTo>
                    <a:pt x="0" y="61"/>
                  </a:lnTo>
                  <a:lnTo>
                    <a:pt x="809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7" name="Freeform 74"/>
            <p:cNvSpPr>
              <a:spLocks/>
            </p:cNvSpPr>
            <p:nvPr/>
          </p:nvSpPr>
          <p:spPr bwMode="auto">
            <a:xfrm>
              <a:off x="1832" y="2959"/>
              <a:ext cx="317" cy="151"/>
            </a:xfrm>
            <a:custGeom>
              <a:avLst/>
              <a:gdLst>
                <a:gd name="T0" fmla="*/ 0 w 317"/>
                <a:gd name="T1" fmla="*/ 151 h 151"/>
                <a:gd name="T2" fmla="*/ 0 w 317"/>
                <a:gd name="T3" fmla="*/ 0 h 151"/>
                <a:gd name="T4" fmla="*/ 317 w 317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151">
                  <a:moveTo>
                    <a:pt x="0" y="151"/>
                  </a:moveTo>
                  <a:lnTo>
                    <a:pt x="0" y="0"/>
                  </a:lnTo>
                  <a:lnTo>
                    <a:pt x="31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8" name="Rectangle 75"/>
            <p:cNvSpPr>
              <a:spLocks noChangeArrowheads="1"/>
            </p:cNvSpPr>
            <p:nvPr/>
          </p:nvSpPr>
          <p:spPr bwMode="auto">
            <a:xfrm>
              <a:off x="2925" y="3105"/>
              <a:ext cx="1366" cy="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9" name="Freeform 76"/>
            <p:cNvSpPr>
              <a:spLocks/>
            </p:cNvSpPr>
            <p:nvPr/>
          </p:nvSpPr>
          <p:spPr bwMode="auto">
            <a:xfrm>
              <a:off x="2070" y="3148"/>
              <a:ext cx="852" cy="116"/>
            </a:xfrm>
            <a:custGeom>
              <a:avLst/>
              <a:gdLst>
                <a:gd name="T0" fmla="*/ 0 w 852"/>
                <a:gd name="T1" fmla="*/ 116 h 116"/>
                <a:gd name="T2" fmla="*/ 0 w 852"/>
                <a:gd name="T3" fmla="*/ 0 h 116"/>
                <a:gd name="T4" fmla="*/ 852 w 852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2" h="116">
                  <a:moveTo>
                    <a:pt x="0" y="116"/>
                  </a:moveTo>
                  <a:lnTo>
                    <a:pt x="0" y="0"/>
                  </a:lnTo>
                  <a:lnTo>
                    <a:pt x="8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0" name="Rectangle 77"/>
            <p:cNvSpPr>
              <a:spLocks noChangeArrowheads="1"/>
            </p:cNvSpPr>
            <p:nvPr/>
          </p:nvSpPr>
          <p:spPr bwMode="auto">
            <a:xfrm>
              <a:off x="2889" y="3231"/>
              <a:ext cx="141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1021" name="Freeform 78"/>
            <p:cNvSpPr>
              <a:spLocks/>
            </p:cNvSpPr>
            <p:nvPr/>
          </p:nvSpPr>
          <p:spPr bwMode="auto">
            <a:xfrm>
              <a:off x="2887" y="3274"/>
              <a:ext cx="0" cy="108"/>
            </a:xfrm>
            <a:custGeom>
              <a:avLst/>
              <a:gdLst>
                <a:gd name="T0" fmla="*/ 108 h 108"/>
                <a:gd name="T1" fmla="*/ 0 h 108"/>
                <a:gd name="T2" fmla="*/ 0 h 1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8">
                  <a:moveTo>
                    <a:pt x="0" y="10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2" name="Rectangle 79"/>
            <p:cNvSpPr>
              <a:spLocks noChangeArrowheads="1"/>
            </p:cNvSpPr>
            <p:nvPr/>
          </p:nvSpPr>
          <p:spPr bwMode="auto">
            <a:xfrm>
              <a:off x="2971" y="3358"/>
              <a:ext cx="140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1023" name="Freeform 80"/>
            <p:cNvSpPr>
              <a:spLocks/>
            </p:cNvSpPr>
            <p:nvPr/>
          </p:nvSpPr>
          <p:spPr bwMode="auto">
            <a:xfrm>
              <a:off x="2948" y="3401"/>
              <a:ext cx="20" cy="92"/>
            </a:xfrm>
            <a:custGeom>
              <a:avLst/>
              <a:gdLst>
                <a:gd name="T0" fmla="*/ 0 w 20"/>
                <a:gd name="T1" fmla="*/ 92 h 92"/>
                <a:gd name="T2" fmla="*/ 0 w 20"/>
                <a:gd name="T3" fmla="*/ 0 h 92"/>
                <a:gd name="T4" fmla="*/ 20 w 2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92">
                  <a:moveTo>
                    <a:pt x="0" y="92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4" name="Rectangle 81"/>
            <p:cNvSpPr>
              <a:spLocks noChangeArrowheads="1"/>
            </p:cNvSpPr>
            <p:nvPr/>
          </p:nvSpPr>
          <p:spPr bwMode="auto">
            <a:xfrm>
              <a:off x="3320" y="3484"/>
              <a:ext cx="173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1025" name="Freeform 82"/>
            <p:cNvSpPr>
              <a:spLocks/>
            </p:cNvSpPr>
            <p:nvPr/>
          </p:nvSpPr>
          <p:spPr bwMode="auto">
            <a:xfrm>
              <a:off x="3249" y="3527"/>
              <a:ext cx="68" cy="60"/>
            </a:xfrm>
            <a:custGeom>
              <a:avLst/>
              <a:gdLst>
                <a:gd name="T0" fmla="*/ 0 w 68"/>
                <a:gd name="T1" fmla="*/ 60 h 60"/>
                <a:gd name="T2" fmla="*/ 0 w 68"/>
                <a:gd name="T3" fmla="*/ 0 h 60"/>
                <a:gd name="T4" fmla="*/ 68 w 68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60">
                  <a:moveTo>
                    <a:pt x="0" y="60"/>
                  </a:moveTo>
                  <a:lnTo>
                    <a:pt x="0" y="0"/>
                  </a:lnTo>
                  <a:lnTo>
                    <a:pt x="6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6" name="Rectangle 83"/>
            <p:cNvSpPr>
              <a:spLocks noChangeArrowheads="1"/>
            </p:cNvSpPr>
            <p:nvPr/>
          </p:nvSpPr>
          <p:spPr bwMode="auto">
            <a:xfrm>
              <a:off x="3549" y="3610"/>
              <a:ext cx="127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1027" name="Freeform 84"/>
            <p:cNvSpPr>
              <a:spLocks/>
            </p:cNvSpPr>
            <p:nvPr/>
          </p:nvSpPr>
          <p:spPr bwMode="auto">
            <a:xfrm>
              <a:off x="3249" y="3593"/>
              <a:ext cx="297" cy="60"/>
            </a:xfrm>
            <a:custGeom>
              <a:avLst/>
              <a:gdLst>
                <a:gd name="T0" fmla="*/ 0 w 297"/>
                <a:gd name="T1" fmla="*/ 0 h 60"/>
                <a:gd name="T2" fmla="*/ 0 w 297"/>
                <a:gd name="T3" fmla="*/ 60 h 60"/>
                <a:gd name="T4" fmla="*/ 297 w 297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7" h="60">
                  <a:moveTo>
                    <a:pt x="0" y="0"/>
                  </a:moveTo>
                  <a:lnTo>
                    <a:pt x="0" y="60"/>
                  </a:lnTo>
                  <a:lnTo>
                    <a:pt x="297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8" name="Freeform 85"/>
            <p:cNvSpPr>
              <a:spLocks/>
            </p:cNvSpPr>
            <p:nvPr/>
          </p:nvSpPr>
          <p:spPr bwMode="auto">
            <a:xfrm>
              <a:off x="2948" y="3498"/>
              <a:ext cx="301" cy="92"/>
            </a:xfrm>
            <a:custGeom>
              <a:avLst/>
              <a:gdLst>
                <a:gd name="T0" fmla="*/ 0 w 301"/>
                <a:gd name="T1" fmla="*/ 0 h 92"/>
                <a:gd name="T2" fmla="*/ 0 w 301"/>
                <a:gd name="T3" fmla="*/ 92 h 92"/>
                <a:gd name="T4" fmla="*/ 301 w 301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1" h="92">
                  <a:moveTo>
                    <a:pt x="0" y="0"/>
                  </a:moveTo>
                  <a:lnTo>
                    <a:pt x="0" y="92"/>
                  </a:lnTo>
                  <a:lnTo>
                    <a:pt x="301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9" name="Freeform 86"/>
            <p:cNvSpPr>
              <a:spLocks/>
            </p:cNvSpPr>
            <p:nvPr/>
          </p:nvSpPr>
          <p:spPr bwMode="auto">
            <a:xfrm>
              <a:off x="2887" y="3387"/>
              <a:ext cx="61" cy="108"/>
            </a:xfrm>
            <a:custGeom>
              <a:avLst/>
              <a:gdLst>
                <a:gd name="T0" fmla="*/ 0 w 61"/>
                <a:gd name="T1" fmla="*/ 0 h 108"/>
                <a:gd name="T2" fmla="*/ 0 w 61"/>
                <a:gd name="T3" fmla="*/ 108 h 108"/>
                <a:gd name="T4" fmla="*/ 61 w 61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108">
                  <a:moveTo>
                    <a:pt x="0" y="0"/>
                  </a:moveTo>
                  <a:lnTo>
                    <a:pt x="0" y="108"/>
                  </a:lnTo>
                  <a:lnTo>
                    <a:pt x="61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0" name="Freeform 87"/>
            <p:cNvSpPr>
              <a:spLocks/>
            </p:cNvSpPr>
            <p:nvPr/>
          </p:nvSpPr>
          <p:spPr bwMode="auto">
            <a:xfrm>
              <a:off x="2070" y="3269"/>
              <a:ext cx="817" cy="116"/>
            </a:xfrm>
            <a:custGeom>
              <a:avLst/>
              <a:gdLst>
                <a:gd name="T0" fmla="*/ 0 w 817"/>
                <a:gd name="T1" fmla="*/ 0 h 116"/>
                <a:gd name="T2" fmla="*/ 0 w 817"/>
                <a:gd name="T3" fmla="*/ 116 h 116"/>
                <a:gd name="T4" fmla="*/ 817 w 817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7" h="116">
                  <a:moveTo>
                    <a:pt x="0" y="0"/>
                  </a:moveTo>
                  <a:lnTo>
                    <a:pt x="0" y="116"/>
                  </a:lnTo>
                  <a:lnTo>
                    <a:pt x="817" y="11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1" name="Freeform 88"/>
            <p:cNvSpPr>
              <a:spLocks/>
            </p:cNvSpPr>
            <p:nvPr/>
          </p:nvSpPr>
          <p:spPr bwMode="auto">
            <a:xfrm>
              <a:off x="1832" y="3115"/>
              <a:ext cx="238" cy="151"/>
            </a:xfrm>
            <a:custGeom>
              <a:avLst/>
              <a:gdLst>
                <a:gd name="T0" fmla="*/ 0 w 238"/>
                <a:gd name="T1" fmla="*/ 0 h 151"/>
                <a:gd name="T2" fmla="*/ 0 w 238"/>
                <a:gd name="T3" fmla="*/ 151 h 151"/>
                <a:gd name="T4" fmla="*/ 238 w 238"/>
                <a:gd name="T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151">
                  <a:moveTo>
                    <a:pt x="0" y="0"/>
                  </a:moveTo>
                  <a:lnTo>
                    <a:pt x="0" y="151"/>
                  </a:lnTo>
                  <a:lnTo>
                    <a:pt x="238" y="15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2" name="Line 89"/>
            <p:cNvSpPr>
              <a:spLocks noChangeShapeType="1"/>
            </p:cNvSpPr>
            <p:nvPr/>
          </p:nvSpPr>
          <p:spPr bwMode="auto">
            <a:xfrm>
              <a:off x="1832" y="2718"/>
              <a:ext cx="0" cy="548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3" name="Freeform 90"/>
            <p:cNvSpPr>
              <a:spLocks/>
            </p:cNvSpPr>
            <p:nvPr/>
          </p:nvSpPr>
          <p:spPr bwMode="auto">
            <a:xfrm>
              <a:off x="1440" y="2715"/>
              <a:ext cx="392" cy="592"/>
            </a:xfrm>
            <a:custGeom>
              <a:avLst/>
              <a:gdLst>
                <a:gd name="T0" fmla="*/ 0 w 392"/>
                <a:gd name="T1" fmla="*/ 592 h 592"/>
                <a:gd name="T2" fmla="*/ 0 w 392"/>
                <a:gd name="T3" fmla="*/ 0 h 592"/>
                <a:gd name="T4" fmla="*/ 392 w 392"/>
                <a:gd name="T5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592">
                  <a:moveTo>
                    <a:pt x="0" y="592"/>
                  </a:moveTo>
                  <a:lnTo>
                    <a:pt x="0" y="0"/>
                  </a:lnTo>
                  <a:lnTo>
                    <a:pt x="39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4" name="Rectangle 91"/>
            <p:cNvSpPr>
              <a:spLocks noChangeArrowheads="1"/>
            </p:cNvSpPr>
            <p:nvPr/>
          </p:nvSpPr>
          <p:spPr bwMode="auto">
            <a:xfrm>
              <a:off x="3293" y="3737"/>
              <a:ext cx="111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5" name="Freeform 92"/>
            <p:cNvSpPr>
              <a:spLocks/>
            </p:cNvSpPr>
            <p:nvPr/>
          </p:nvSpPr>
          <p:spPr bwMode="auto">
            <a:xfrm>
              <a:off x="1473" y="3779"/>
              <a:ext cx="1818" cy="124"/>
            </a:xfrm>
            <a:custGeom>
              <a:avLst/>
              <a:gdLst>
                <a:gd name="T0" fmla="*/ 0 w 1818"/>
                <a:gd name="T1" fmla="*/ 124 h 124"/>
                <a:gd name="T2" fmla="*/ 0 w 1818"/>
                <a:gd name="T3" fmla="*/ 0 h 124"/>
                <a:gd name="T4" fmla="*/ 1818 w 1818"/>
                <a:gd name="T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8" h="124">
                  <a:moveTo>
                    <a:pt x="0" y="124"/>
                  </a:moveTo>
                  <a:lnTo>
                    <a:pt x="0" y="0"/>
                  </a:lnTo>
                  <a:lnTo>
                    <a:pt x="18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6" name="Rectangle 93"/>
            <p:cNvSpPr>
              <a:spLocks noChangeArrowheads="1"/>
            </p:cNvSpPr>
            <p:nvPr/>
          </p:nvSpPr>
          <p:spPr bwMode="auto">
            <a:xfrm>
              <a:off x="3549" y="3863"/>
              <a:ext cx="802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7" name="Freeform 94"/>
            <p:cNvSpPr>
              <a:spLocks/>
            </p:cNvSpPr>
            <p:nvPr/>
          </p:nvSpPr>
          <p:spPr bwMode="auto">
            <a:xfrm>
              <a:off x="1473" y="3906"/>
              <a:ext cx="2073" cy="60"/>
            </a:xfrm>
            <a:custGeom>
              <a:avLst/>
              <a:gdLst>
                <a:gd name="T0" fmla="*/ 0 w 2073"/>
                <a:gd name="T1" fmla="*/ 60 h 60"/>
                <a:gd name="T2" fmla="*/ 0 w 2073"/>
                <a:gd name="T3" fmla="*/ 0 h 60"/>
                <a:gd name="T4" fmla="*/ 2073 w 2073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3" h="60">
                  <a:moveTo>
                    <a:pt x="0" y="60"/>
                  </a:moveTo>
                  <a:lnTo>
                    <a:pt x="0" y="0"/>
                  </a:lnTo>
                  <a:lnTo>
                    <a:pt x="20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8" name="Rectangle 95"/>
            <p:cNvSpPr>
              <a:spLocks noChangeArrowheads="1"/>
            </p:cNvSpPr>
            <p:nvPr/>
          </p:nvSpPr>
          <p:spPr bwMode="auto">
            <a:xfrm>
              <a:off x="2241" y="3989"/>
              <a:ext cx="121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1039" name="Freeform 96"/>
            <p:cNvSpPr>
              <a:spLocks/>
            </p:cNvSpPr>
            <p:nvPr/>
          </p:nvSpPr>
          <p:spPr bwMode="auto">
            <a:xfrm>
              <a:off x="1473" y="3971"/>
              <a:ext cx="766" cy="61"/>
            </a:xfrm>
            <a:custGeom>
              <a:avLst/>
              <a:gdLst>
                <a:gd name="T0" fmla="*/ 0 w 766"/>
                <a:gd name="T1" fmla="*/ 0 h 61"/>
                <a:gd name="T2" fmla="*/ 0 w 766"/>
                <a:gd name="T3" fmla="*/ 61 h 61"/>
                <a:gd name="T4" fmla="*/ 766 w 766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6" h="61">
                  <a:moveTo>
                    <a:pt x="0" y="0"/>
                  </a:moveTo>
                  <a:lnTo>
                    <a:pt x="0" y="61"/>
                  </a:lnTo>
                  <a:lnTo>
                    <a:pt x="766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0" name="Line 97"/>
            <p:cNvSpPr>
              <a:spLocks noChangeShapeType="1"/>
            </p:cNvSpPr>
            <p:nvPr/>
          </p:nvSpPr>
          <p:spPr bwMode="auto">
            <a:xfrm>
              <a:off x="1473" y="3908"/>
              <a:ext cx="0" cy="124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1" name="Freeform 98"/>
            <p:cNvSpPr>
              <a:spLocks/>
            </p:cNvSpPr>
            <p:nvPr/>
          </p:nvSpPr>
          <p:spPr bwMode="auto">
            <a:xfrm>
              <a:off x="1440" y="3312"/>
              <a:ext cx="33" cy="594"/>
            </a:xfrm>
            <a:custGeom>
              <a:avLst/>
              <a:gdLst>
                <a:gd name="T0" fmla="*/ 0 w 33"/>
                <a:gd name="T1" fmla="*/ 0 h 594"/>
                <a:gd name="T2" fmla="*/ 0 w 33"/>
                <a:gd name="T3" fmla="*/ 594 h 594"/>
                <a:gd name="T4" fmla="*/ 33 w 33"/>
                <a:gd name="T5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594">
                  <a:moveTo>
                    <a:pt x="0" y="0"/>
                  </a:moveTo>
                  <a:lnTo>
                    <a:pt x="0" y="594"/>
                  </a:lnTo>
                  <a:lnTo>
                    <a:pt x="33" y="59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2" name="Line 99"/>
            <p:cNvSpPr>
              <a:spLocks noChangeShapeType="1"/>
            </p:cNvSpPr>
            <p:nvPr/>
          </p:nvSpPr>
          <p:spPr bwMode="auto">
            <a:xfrm>
              <a:off x="1703" y="4210"/>
              <a:ext cx="269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3" name="Line 100"/>
            <p:cNvSpPr>
              <a:spLocks noChangeShapeType="1"/>
            </p:cNvSpPr>
            <p:nvPr/>
          </p:nvSpPr>
          <p:spPr bwMode="auto">
            <a:xfrm>
              <a:off x="1703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4" name="Line 101"/>
            <p:cNvSpPr>
              <a:spLocks noChangeShapeType="1"/>
            </p:cNvSpPr>
            <p:nvPr/>
          </p:nvSpPr>
          <p:spPr bwMode="auto">
            <a:xfrm>
              <a:off x="1972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5" name="Rectangle 102"/>
            <p:cNvSpPr>
              <a:spLocks noChangeArrowheads="1"/>
            </p:cNvSpPr>
            <p:nvPr/>
          </p:nvSpPr>
          <p:spPr bwMode="auto">
            <a:xfrm>
              <a:off x="1798" y="4236"/>
              <a:ext cx="150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46" name="TextBox 1045"/>
          <p:cNvSpPr txBox="1"/>
          <p:nvPr/>
        </p:nvSpPr>
        <p:spPr>
          <a:xfrm>
            <a:off x="14616020" y="7529319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pilS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47" name="Group 1046"/>
          <p:cNvGrpSpPr>
            <a:grpSpLocks noChangeAspect="1"/>
          </p:cNvGrpSpPr>
          <p:nvPr/>
        </p:nvGrpSpPr>
        <p:grpSpPr bwMode="auto">
          <a:xfrm>
            <a:off x="23120" y="13544554"/>
            <a:ext cx="3947296" cy="5615748"/>
            <a:chOff x="1361" y="0"/>
            <a:chExt cx="3342" cy="4355"/>
          </a:xfrm>
        </p:grpSpPr>
        <p:sp>
          <p:nvSpPr>
            <p:cNvPr id="104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61" y="0"/>
              <a:ext cx="303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9" name="Rectangle 5"/>
            <p:cNvSpPr>
              <a:spLocks noChangeArrowheads="1"/>
            </p:cNvSpPr>
            <p:nvPr/>
          </p:nvSpPr>
          <p:spPr bwMode="auto">
            <a:xfrm>
              <a:off x="2805" y="74"/>
              <a:ext cx="101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bremensis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0" name="Freeform 6"/>
            <p:cNvSpPr>
              <a:spLocks/>
            </p:cNvSpPr>
            <p:nvPr/>
          </p:nvSpPr>
          <p:spPr bwMode="auto">
            <a:xfrm>
              <a:off x="2802" y="117"/>
              <a:ext cx="0" cy="61"/>
            </a:xfrm>
            <a:custGeom>
              <a:avLst/>
              <a:gdLst>
                <a:gd name="T0" fmla="*/ 61 h 61"/>
                <a:gd name="T1" fmla="*/ 0 h 61"/>
                <a:gd name="T2" fmla="*/ 0 h 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1">
                  <a:moveTo>
                    <a:pt x="0" y="6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1" name="Rectangle 7"/>
            <p:cNvSpPr>
              <a:spLocks noChangeArrowheads="1"/>
            </p:cNvSpPr>
            <p:nvPr/>
          </p:nvSpPr>
          <p:spPr bwMode="auto">
            <a:xfrm>
              <a:off x="2805" y="201"/>
              <a:ext cx="111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1052" name="Freeform 8"/>
            <p:cNvSpPr>
              <a:spLocks/>
            </p:cNvSpPr>
            <p:nvPr/>
          </p:nvSpPr>
          <p:spPr bwMode="auto">
            <a:xfrm>
              <a:off x="2802" y="183"/>
              <a:ext cx="0" cy="60"/>
            </a:xfrm>
            <a:custGeom>
              <a:avLst/>
              <a:gdLst>
                <a:gd name="T0" fmla="*/ 0 h 60"/>
                <a:gd name="T1" fmla="*/ 60 h 60"/>
                <a:gd name="T2" fmla="*/ 60 h 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">
                  <a:moveTo>
                    <a:pt x="0" y="0"/>
                  </a:moveTo>
                  <a:lnTo>
                    <a:pt x="0" y="60"/>
                  </a:lnTo>
                  <a:lnTo>
                    <a:pt x="0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3" name="Freeform 9"/>
            <p:cNvSpPr>
              <a:spLocks/>
            </p:cNvSpPr>
            <p:nvPr/>
          </p:nvSpPr>
          <p:spPr bwMode="auto">
            <a:xfrm>
              <a:off x="2788" y="180"/>
              <a:ext cx="14" cy="92"/>
            </a:xfrm>
            <a:custGeom>
              <a:avLst/>
              <a:gdLst>
                <a:gd name="T0" fmla="*/ 0 w 14"/>
                <a:gd name="T1" fmla="*/ 92 h 92"/>
                <a:gd name="T2" fmla="*/ 0 w 14"/>
                <a:gd name="T3" fmla="*/ 0 h 92"/>
                <a:gd name="T4" fmla="*/ 14 w 14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2">
                  <a:moveTo>
                    <a:pt x="0" y="92"/>
                  </a:move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4" name="Rectangle 10"/>
            <p:cNvSpPr>
              <a:spLocks noChangeArrowheads="1"/>
            </p:cNvSpPr>
            <p:nvPr/>
          </p:nvSpPr>
          <p:spPr bwMode="auto">
            <a:xfrm>
              <a:off x="2805" y="327"/>
              <a:ext cx="90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1055" name="Freeform 11"/>
            <p:cNvSpPr>
              <a:spLocks/>
            </p:cNvSpPr>
            <p:nvPr/>
          </p:nvSpPr>
          <p:spPr bwMode="auto">
            <a:xfrm>
              <a:off x="2788" y="278"/>
              <a:ext cx="14" cy="92"/>
            </a:xfrm>
            <a:custGeom>
              <a:avLst/>
              <a:gdLst>
                <a:gd name="T0" fmla="*/ 0 w 14"/>
                <a:gd name="T1" fmla="*/ 0 h 92"/>
                <a:gd name="T2" fmla="*/ 0 w 14"/>
                <a:gd name="T3" fmla="*/ 92 h 92"/>
                <a:gd name="T4" fmla="*/ 14 w 14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2">
                  <a:moveTo>
                    <a:pt x="0" y="0"/>
                  </a:moveTo>
                  <a:lnTo>
                    <a:pt x="0" y="92"/>
                  </a:lnTo>
                  <a:lnTo>
                    <a:pt x="14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6" name="Freeform 12"/>
            <p:cNvSpPr>
              <a:spLocks/>
            </p:cNvSpPr>
            <p:nvPr/>
          </p:nvSpPr>
          <p:spPr bwMode="auto">
            <a:xfrm>
              <a:off x="2762" y="275"/>
              <a:ext cx="26" cy="108"/>
            </a:xfrm>
            <a:custGeom>
              <a:avLst/>
              <a:gdLst>
                <a:gd name="T0" fmla="*/ 0 w 26"/>
                <a:gd name="T1" fmla="*/ 108 h 108"/>
                <a:gd name="T2" fmla="*/ 0 w 26"/>
                <a:gd name="T3" fmla="*/ 0 h 108"/>
                <a:gd name="T4" fmla="*/ 26 w 26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08">
                  <a:moveTo>
                    <a:pt x="0" y="108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7" name="Rectangle 13"/>
            <p:cNvSpPr>
              <a:spLocks noChangeArrowheads="1"/>
            </p:cNvSpPr>
            <p:nvPr/>
          </p:nvSpPr>
          <p:spPr bwMode="auto">
            <a:xfrm>
              <a:off x="2802" y="453"/>
              <a:ext cx="90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1058" name="Freeform 14"/>
            <p:cNvSpPr>
              <a:spLocks/>
            </p:cNvSpPr>
            <p:nvPr/>
          </p:nvSpPr>
          <p:spPr bwMode="auto">
            <a:xfrm>
              <a:off x="2762" y="388"/>
              <a:ext cx="38" cy="108"/>
            </a:xfrm>
            <a:custGeom>
              <a:avLst/>
              <a:gdLst>
                <a:gd name="T0" fmla="*/ 0 w 38"/>
                <a:gd name="T1" fmla="*/ 0 h 108"/>
                <a:gd name="T2" fmla="*/ 0 w 38"/>
                <a:gd name="T3" fmla="*/ 108 h 108"/>
                <a:gd name="T4" fmla="*/ 38 w 38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08">
                  <a:moveTo>
                    <a:pt x="0" y="0"/>
                  </a:moveTo>
                  <a:lnTo>
                    <a:pt x="0" y="108"/>
                  </a:lnTo>
                  <a:lnTo>
                    <a:pt x="38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9" name="Freeform 15"/>
            <p:cNvSpPr>
              <a:spLocks/>
            </p:cNvSpPr>
            <p:nvPr/>
          </p:nvSpPr>
          <p:spPr bwMode="auto">
            <a:xfrm>
              <a:off x="2633" y="385"/>
              <a:ext cx="129" cy="148"/>
            </a:xfrm>
            <a:custGeom>
              <a:avLst/>
              <a:gdLst>
                <a:gd name="T0" fmla="*/ 0 w 129"/>
                <a:gd name="T1" fmla="*/ 148 h 148"/>
                <a:gd name="T2" fmla="*/ 0 w 129"/>
                <a:gd name="T3" fmla="*/ 0 h 148"/>
                <a:gd name="T4" fmla="*/ 129 w 129"/>
                <a:gd name="T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148">
                  <a:moveTo>
                    <a:pt x="0" y="148"/>
                  </a:moveTo>
                  <a:lnTo>
                    <a:pt x="0" y="0"/>
                  </a:lnTo>
                  <a:lnTo>
                    <a:pt x="12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0" name="Rectangle 16"/>
            <p:cNvSpPr>
              <a:spLocks noChangeArrowheads="1"/>
            </p:cNvSpPr>
            <p:nvPr/>
          </p:nvSpPr>
          <p:spPr bwMode="auto">
            <a:xfrm>
              <a:off x="2740" y="579"/>
              <a:ext cx="893" cy="11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daltonii</a:t>
              </a:r>
            </a:p>
          </p:txBody>
        </p:sp>
        <p:sp>
          <p:nvSpPr>
            <p:cNvPr id="1061" name="Freeform 17"/>
            <p:cNvSpPr>
              <a:spLocks/>
            </p:cNvSpPr>
            <p:nvPr/>
          </p:nvSpPr>
          <p:spPr bwMode="auto">
            <a:xfrm>
              <a:off x="2667" y="622"/>
              <a:ext cx="71" cy="61"/>
            </a:xfrm>
            <a:custGeom>
              <a:avLst/>
              <a:gdLst>
                <a:gd name="T0" fmla="*/ 0 w 71"/>
                <a:gd name="T1" fmla="*/ 61 h 61"/>
                <a:gd name="T2" fmla="*/ 0 w 71"/>
                <a:gd name="T3" fmla="*/ 0 h 61"/>
                <a:gd name="T4" fmla="*/ 71 w 71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61">
                  <a:moveTo>
                    <a:pt x="0" y="61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2" name="Rectangle 18"/>
            <p:cNvSpPr>
              <a:spLocks noChangeArrowheads="1"/>
            </p:cNvSpPr>
            <p:nvPr/>
          </p:nvSpPr>
          <p:spPr bwMode="auto">
            <a:xfrm>
              <a:off x="2756" y="706"/>
              <a:ext cx="1238" cy="11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3" name="Freeform 19"/>
            <p:cNvSpPr>
              <a:spLocks/>
            </p:cNvSpPr>
            <p:nvPr/>
          </p:nvSpPr>
          <p:spPr bwMode="auto">
            <a:xfrm>
              <a:off x="2667" y="688"/>
              <a:ext cx="87" cy="61"/>
            </a:xfrm>
            <a:custGeom>
              <a:avLst/>
              <a:gdLst>
                <a:gd name="T0" fmla="*/ 0 w 87"/>
                <a:gd name="T1" fmla="*/ 0 h 61"/>
                <a:gd name="T2" fmla="*/ 0 w 87"/>
                <a:gd name="T3" fmla="*/ 61 h 61"/>
                <a:gd name="T4" fmla="*/ 87 w 8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61">
                  <a:moveTo>
                    <a:pt x="0" y="0"/>
                  </a:moveTo>
                  <a:lnTo>
                    <a:pt x="0" y="61"/>
                  </a:lnTo>
                  <a:lnTo>
                    <a:pt x="87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4" name="Freeform 20"/>
            <p:cNvSpPr>
              <a:spLocks/>
            </p:cNvSpPr>
            <p:nvPr/>
          </p:nvSpPr>
          <p:spPr bwMode="auto">
            <a:xfrm>
              <a:off x="2633" y="538"/>
              <a:ext cx="34" cy="147"/>
            </a:xfrm>
            <a:custGeom>
              <a:avLst/>
              <a:gdLst>
                <a:gd name="T0" fmla="*/ 0 w 34"/>
                <a:gd name="T1" fmla="*/ 0 h 147"/>
                <a:gd name="T2" fmla="*/ 0 w 34"/>
                <a:gd name="T3" fmla="*/ 147 h 147"/>
                <a:gd name="T4" fmla="*/ 34 w 34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47">
                  <a:moveTo>
                    <a:pt x="0" y="0"/>
                  </a:moveTo>
                  <a:lnTo>
                    <a:pt x="0" y="147"/>
                  </a:lnTo>
                  <a:lnTo>
                    <a:pt x="34" y="1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5" name="Freeform 21"/>
            <p:cNvSpPr>
              <a:spLocks/>
            </p:cNvSpPr>
            <p:nvPr/>
          </p:nvSpPr>
          <p:spPr bwMode="auto">
            <a:xfrm>
              <a:off x="2613" y="535"/>
              <a:ext cx="20" cy="167"/>
            </a:xfrm>
            <a:custGeom>
              <a:avLst/>
              <a:gdLst>
                <a:gd name="T0" fmla="*/ 0 w 20"/>
                <a:gd name="T1" fmla="*/ 167 h 167"/>
                <a:gd name="T2" fmla="*/ 0 w 20"/>
                <a:gd name="T3" fmla="*/ 0 h 167"/>
                <a:gd name="T4" fmla="*/ 20 w 20"/>
                <a:gd name="T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7">
                  <a:moveTo>
                    <a:pt x="0" y="167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6" name="Rectangle 22"/>
            <p:cNvSpPr>
              <a:spLocks noChangeArrowheads="1"/>
            </p:cNvSpPr>
            <p:nvPr/>
          </p:nvSpPr>
          <p:spPr bwMode="auto">
            <a:xfrm>
              <a:off x="2760" y="832"/>
              <a:ext cx="104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1067" name="Freeform 23"/>
            <p:cNvSpPr>
              <a:spLocks/>
            </p:cNvSpPr>
            <p:nvPr/>
          </p:nvSpPr>
          <p:spPr bwMode="auto">
            <a:xfrm>
              <a:off x="2613" y="708"/>
              <a:ext cx="145" cy="167"/>
            </a:xfrm>
            <a:custGeom>
              <a:avLst/>
              <a:gdLst>
                <a:gd name="T0" fmla="*/ 0 w 145"/>
                <a:gd name="T1" fmla="*/ 0 h 167"/>
                <a:gd name="T2" fmla="*/ 0 w 145"/>
                <a:gd name="T3" fmla="*/ 167 h 167"/>
                <a:gd name="T4" fmla="*/ 145 w 145"/>
                <a:gd name="T5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167">
                  <a:moveTo>
                    <a:pt x="0" y="0"/>
                  </a:moveTo>
                  <a:lnTo>
                    <a:pt x="0" y="167"/>
                  </a:lnTo>
                  <a:lnTo>
                    <a:pt x="145" y="16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8" name="Freeform 24"/>
            <p:cNvSpPr>
              <a:spLocks/>
            </p:cNvSpPr>
            <p:nvPr/>
          </p:nvSpPr>
          <p:spPr bwMode="auto">
            <a:xfrm>
              <a:off x="2585" y="705"/>
              <a:ext cx="28" cy="145"/>
            </a:xfrm>
            <a:custGeom>
              <a:avLst/>
              <a:gdLst>
                <a:gd name="T0" fmla="*/ 0 w 28"/>
                <a:gd name="T1" fmla="*/ 145 h 145"/>
                <a:gd name="T2" fmla="*/ 0 w 28"/>
                <a:gd name="T3" fmla="*/ 0 h 145"/>
                <a:gd name="T4" fmla="*/ 28 w 28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45">
                  <a:moveTo>
                    <a:pt x="0" y="145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9" name="Rectangle 25"/>
            <p:cNvSpPr>
              <a:spLocks noChangeArrowheads="1"/>
            </p:cNvSpPr>
            <p:nvPr/>
          </p:nvSpPr>
          <p:spPr bwMode="auto">
            <a:xfrm>
              <a:off x="2755" y="958"/>
              <a:ext cx="84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1070" name="Freeform 26"/>
            <p:cNvSpPr>
              <a:spLocks/>
            </p:cNvSpPr>
            <p:nvPr/>
          </p:nvSpPr>
          <p:spPr bwMode="auto">
            <a:xfrm>
              <a:off x="2585" y="855"/>
              <a:ext cx="167" cy="146"/>
            </a:xfrm>
            <a:custGeom>
              <a:avLst/>
              <a:gdLst>
                <a:gd name="T0" fmla="*/ 0 w 167"/>
                <a:gd name="T1" fmla="*/ 0 h 146"/>
                <a:gd name="T2" fmla="*/ 0 w 167"/>
                <a:gd name="T3" fmla="*/ 146 h 146"/>
                <a:gd name="T4" fmla="*/ 167 w 167"/>
                <a:gd name="T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46">
                  <a:moveTo>
                    <a:pt x="0" y="0"/>
                  </a:moveTo>
                  <a:lnTo>
                    <a:pt x="0" y="146"/>
                  </a:lnTo>
                  <a:lnTo>
                    <a:pt x="167" y="14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1" name="Freeform 27"/>
            <p:cNvSpPr>
              <a:spLocks/>
            </p:cNvSpPr>
            <p:nvPr/>
          </p:nvSpPr>
          <p:spPr bwMode="auto">
            <a:xfrm>
              <a:off x="2540" y="852"/>
              <a:ext cx="45" cy="182"/>
            </a:xfrm>
            <a:custGeom>
              <a:avLst/>
              <a:gdLst>
                <a:gd name="T0" fmla="*/ 0 w 45"/>
                <a:gd name="T1" fmla="*/ 182 h 182"/>
                <a:gd name="T2" fmla="*/ 0 w 45"/>
                <a:gd name="T3" fmla="*/ 0 h 182"/>
                <a:gd name="T4" fmla="*/ 45 w 45"/>
                <a:gd name="T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82">
                  <a:moveTo>
                    <a:pt x="0" y="182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2" name="Rectangle 28"/>
            <p:cNvSpPr>
              <a:spLocks noChangeArrowheads="1"/>
            </p:cNvSpPr>
            <p:nvPr/>
          </p:nvSpPr>
          <p:spPr bwMode="auto">
            <a:xfrm>
              <a:off x="2762" y="1085"/>
              <a:ext cx="127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1073" name="Freeform 29"/>
            <p:cNvSpPr>
              <a:spLocks/>
            </p:cNvSpPr>
            <p:nvPr/>
          </p:nvSpPr>
          <p:spPr bwMode="auto">
            <a:xfrm>
              <a:off x="2661" y="1127"/>
              <a:ext cx="98" cy="92"/>
            </a:xfrm>
            <a:custGeom>
              <a:avLst/>
              <a:gdLst>
                <a:gd name="T0" fmla="*/ 0 w 98"/>
                <a:gd name="T1" fmla="*/ 92 h 92"/>
                <a:gd name="T2" fmla="*/ 0 w 98"/>
                <a:gd name="T3" fmla="*/ 0 h 92"/>
                <a:gd name="T4" fmla="*/ 98 w 98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92">
                  <a:moveTo>
                    <a:pt x="0" y="92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4" name="Rectangle 30"/>
            <p:cNvSpPr>
              <a:spLocks noChangeArrowheads="1"/>
            </p:cNvSpPr>
            <p:nvPr/>
          </p:nvSpPr>
          <p:spPr bwMode="auto">
            <a:xfrm>
              <a:off x="2738" y="1211"/>
              <a:ext cx="123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1075" name="Freeform 31"/>
            <p:cNvSpPr>
              <a:spLocks/>
            </p:cNvSpPr>
            <p:nvPr/>
          </p:nvSpPr>
          <p:spPr bwMode="auto">
            <a:xfrm>
              <a:off x="2679" y="1254"/>
              <a:ext cx="56" cy="60"/>
            </a:xfrm>
            <a:custGeom>
              <a:avLst/>
              <a:gdLst>
                <a:gd name="T0" fmla="*/ 0 w 56"/>
                <a:gd name="T1" fmla="*/ 60 h 60"/>
                <a:gd name="T2" fmla="*/ 0 w 56"/>
                <a:gd name="T3" fmla="*/ 0 h 60"/>
                <a:gd name="T4" fmla="*/ 56 w 5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0">
                  <a:moveTo>
                    <a:pt x="0" y="60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6" name="Rectangle 32"/>
            <p:cNvSpPr>
              <a:spLocks noChangeArrowheads="1"/>
            </p:cNvSpPr>
            <p:nvPr/>
          </p:nvSpPr>
          <p:spPr bwMode="auto">
            <a:xfrm>
              <a:off x="2734" y="1337"/>
              <a:ext cx="103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1077" name="Freeform 33"/>
            <p:cNvSpPr>
              <a:spLocks/>
            </p:cNvSpPr>
            <p:nvPr/>
          </p:nvSpPr>
          <p:spPr bwMode="auto">
            <a:xfrm>
              <a:off x="2679" y="1319"/>
              <a:ext cx="52" cy="61"/>
            </a:xfrm>
            <a:custGeom>
              <a:avLst/>
              <a:gdLst>
                <a:gd name="T0" fmla="*/ 0 w 52"/>
                <a:gd name="T1" fmla="*/ 0 h 61"/>
                <a:gd name="T2" fmla="*/ 0 w 52"/>
                <a:gd name="T3" fmla="*/ 61 h 61"/>
                <a:gd name="T4" fmla="*/ 52 w 52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1">
                  <a:moveTo>
                    <a:pt x="0" y="0"/>
                  </a:moveTo>
                  <a:lnTo>
                    <a:pt x="0" y="61"/>
                  </a:lnTo>
                  <a:lnTo>
                    <a:pt x="52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8" name="Freeform 34"/>
            <p:cNvSpPr>
              <a:spLocks/>
            </p:cNvSpPr>
            <p:nvPr/>
          </p:nvSpPr>
          <p:spPr bwMode="auto">
            <a:xfrm>
              <a:off x="2661" y="1225"/>
              <a:ext cx="18" cy="92"/>
            </a:xfrm>
            <a:custGeom>
              <a:avLst/>
              <a:gdLst>
                <a:gd name="T0" fmla="*/ 0 w 18"/>
                <a:gd name="T1" fmla="*/ 0 h 92"/>
                <a:gd name="T2" fmla="*/ 0 w 18"/>
                <a:gd name="T3" fmla="*/ 92 h 92"/>
                <a:gd name="T4" fmla="*/ 18 w 18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92">
                  <a:moveTo>
                    <a:pt x="0" y="0"/>
                  </a:moveTo>
                  <a:lnTo>
                    <a:pt x="0" y="92"/>
                  </a:lnTo>
                  <a:lnTo>
                    <a:pt x="18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9" name="Freeform 35"/>
            <p:cNvSpPr>
              <a:spLocks/>
            </p:cNvSpPr>
            <p:nvPr/>
          </p:nvSpPr>
          <p:spPr bwMode="auto">
            <a:xfrm>
              <a:off x="2540" y="1039"/>
              <a:ext cx="121" cy="183"/>
            </a:xfrm>
            <a:custGeom>
              <a:avLst/>
              <a:gdLst>
                <a:gd name="T0" fmla="*/ 0 w 121"/>
                <a:gd name="T1" fmla="*/ 0 h 183"/>
                <a:gd name="T2" fmla="*/ 0 w 121"/>
                <a:gd name="T3" fmla="*/ 183 h 183"/>
                <a:gd name="T4" fmla="*/ 121 w 121"/>
                <a:gd name="T5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83">
                  <a:moveTo>
                    <a:pt x="0" y="0"/>
                  </a:moveTo>
                  <a:lnTo>
                    <a:pt x="0" y="183"/>
                  </a:lnTo>
                  <a:lnTo>
                    <a:pt x="121" y="18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0" name="Freeform 36"/>
            <p:cNvSpPr>
              <a:spLocks/>
            </p:cNvSpPr>
            <p:nvPr/>
          </p:nvSpPr>
          <p:spPr bwMode="auto">
            <a:xfrm>
              <a:off x="2406" y="1037"/>
              <a:ext cx="134" cy="393"/>
            </a:xfrm>
            <a:custGeom>
              <a:avLst/>
              <a:gdLst>
                <a:gd name="T0" fmla="*/ 0 w 134"/>
                <a:gd name="T1" fmla="*/ 393 h 393"/>
                <a:gd name="T2" fmla="*/ 0 w 134"/>
                <a:gd name="T3" fmla="*/ 0 h 393"/>
                <a:gd name="T4" fmla="*/ 134 w 134"/>
                <a:gd name="T5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393">
                  <a:moveTo>
                    <a:pt x="0" y="393"/>
                  </a:moveTo>
                  <a:lnTo>
                    <a:pt x="0" y="0"/>
                  </a:lnTo>
                  <a:lnTo>
                    <a:pt x="1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1" name="Rectangle 37"/>
            <p:cNvSpPr>
              <a:spLocks noChangeArrowheads="1"/>
            </p:cNvSpPr>
            <p:nvPr/>
          </p:nvSpPr>
          <p:spPr bwMode="auto">
            <a:xfrm>
              <a:off x="2830" y="1463"/>
              <a:ext cx="122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1082" name="Freeform 38"/>
            <p:cNvSpPr>
              <a:spLocks/>
            </p:cNvSpPr>
            <p:nvPr/>
          </p:nvSpPr>
          <p:spPr bwMode="auto">
            <a:xfrm>
              <a:off x="2634" y="1506"/>
              <a:ext cx="193" cy="61"/>
            </a:xfrm>
            <a:custGeom>
              <a:avLst/>
              <a:gdLst>
                <a:gd name="T0" fmla="*/ 0 w 193"/>
                <a:gd name="T1" fmla="*/ 61 h 61"/>
                <a:gd name="T2" fmla="*/ 0 w 193"/>
                <a:gd name="T3" fmla="*/ 0 h 61"/>
                <a:gd name="T4" fmla="*/ 193 w 193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3" h="61">
                  <a:moveTo>
                    <a:pt x="0" y="61"/>
                  </a:moveTo>
                  <a:lnTo>
                    <a:pt x="0" y="0"/>
                  </a:lnTo>
                  <a:lnTo>
                    <a:pt x="19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3" name="Rectangle 39"/>
            <p:cNvSpPr>
              <a:spLocks noChangeArrowheads="1"/>
            </p:cNvSpPr>
            <p:nvPr/>
          </p:nvSpPr>
          <p:spPr bwMode="auto">
            <a:xfrm>
              <a:off x="2783" y="1590"/>
              <a:ext cx="110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1084" name="Freeform 40"/>
            <p:cNvSpPr>
              <a:spLocks/>
            </p:cNvSpPr>
            <p:nvPr/>
          </p:nvSpPr>
          <p:spPr bwMode="auto">
            <a:xfrm>
              <a:off x="2634" y="1572"/>
              <a:ext cx="146" cy="61"/>
            </a:xfrm>
            <a:custGeom>
              <a:avLst/>
              <a:gdLst>
                <a:gd name="T0" fmla="*/ 0 w 146"/>
                <a:gd name="T1" fmla="*/ 0 h 61"/>
                <a:gd name="T2" fmla="*/ 0 w 146"/>
                <a:gd name="T3" fmla="*/ 61 h 61"/>
                <a:gd name="T4" fmla="*/ 146 w 146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61">
                  <a:moveTo>
                    <a:pt x="0" y="0"/>
                  </a:moveTo>
                  <a:lnTo>
                    <a:pt x="0" y="61"/>
                  </a:lnTo>
                  <a:lnTo>
                    <a:pt x="146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5" name="Freeform 41"/>
            <p:cNvSpPr>
              <a:spLocks/>
            </p:cNvSpPr>
            <p:nvPr/>
          </p:nvSpPr>
          <p:spPr bwMode="auto">
            <a:xfrm>
              <a:off x="2589" y="1569"/>
              <a:ext cx="45" cy="92"/>
            </a:xfrm>
            <a:custGeom>
              <a:avLst/>
              <a:gdLst>
                <a:gd name="T0" fmla="*/ 0 w 45"/>
                <a:gd name="T1" fmla="*/ 92 h 92"/>
                <a:gd name="T2" fmla="*/ 0 w 45"/>
                <a:gd name="T3" fmla="*/ 0 h 92"/>
                <a:gd name="T4" fmla="*/ 45 w 45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92">
                  <a:moveTo>
                    <a:pt x="0" y="92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6" name="Rectangle 42"/>
            <p:cNvSpPr>
              <a:spLocks noChangeArrowheads="1"/>
            </p:cNvSpPr>
            <p:nvPr/>
          </p:nvSpPr>
          <p:spPr bwMode="auto">
            <a:xfrm>
              <a:off x="2815" y="1716"/>
              <a:ext cx="1117" cy="1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7" name="Freeform 43"/>
            <p:cNvSpPr>
              <a:spLocks/>
            </p:cNvSpPr>
            <p:nvPr/>
          </p:nvSpPr>
          <p:spPr bwMode="auto">
            <a:xfrm>
              <a:off x="2589" y="1667"/>
              <a:ext cx="224" cy="92"/>
            </a:xfrm>
            <a:custGeom>
              <a:avLst/>
              <a:gdLst>
                <a:gd name="T0" fmla="*/ 0 w 224"/>
                <a:gd name="T1" fmla="*/ 0 h 92"/>
                <a:gd name="T2" fmla="*/ 0 w 224"/>
                <a:gd name="T3" fmla="*/ 92 h 92"/>
                <a:gd name="T4" fmla="*/ 224 w 224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" h="92">
                  <a:moveTo>
                    <a:pt x="0" y="0"/>
                  </a:moveTo>
                  <a:lnTo>
                    <a:pt x="0" y="92"/>
                  </a:lnTo>
                  <a:lnTo>
                    <a:pt x="224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8" name="Freeform 44"/>
            <p:cNvSpPr>
              <a:spLocks/>
            </p:cNvSpPr>
            <p:nvPr/>
          </p:nvSpPr>
          <p:spPr bwMode="auto">
            <a:xfrm>
              <a:off x="2504" y="1664"/>
              <a:ext cx="85" cy="163"/>
            </a:xfrm>
            <a:custGeom>
              <a:avLst/>
              <a:gdLst>
                <a:gd name="T0" fmla="*/ 0 w 85"/>
                <a:gd name="T1" fmla="*/ 163 h 163"/>
                <a:gd name="T2" fmla="*/ 0 w 85"/>
                <a:gd name="T3" fmla="*/ 0 h 163"/>
                <a:gd name="T4" fmla="*/ 85 w 85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163">
                  <a:moveTo>
                    <a:pt x="0" y="163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9" name="Rectangle 45"/>
            <p:cNvSpPr>
              <a:spLocks noChangeArrowheads="1"/>
            </p:cNvSpPr>
            <p:nvPr/>
          </p:nvSpPr>
          <p:spPr bwMode="auto">
            <a:xfrm>
              <a:off x="2692" y="1842"/>
              <a:ext cx="147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1090" name="Freeform 46"/>
            <p:cNvSpPr>
              <a:spLocks/>
            </p:cNvSpPr>
            <p:nvPr/>
          </p:nvSpPr>
          <p:spPr bwMode="auto">
            <a:xfrm>
              <a:off x="2515" y="1885"/>
              <a:ext cx="174" cy="108"/>
            </a:xfrm>
            <a:custGeom>
              <a:avLst/>
              <a:gdLst>
                <a:gd name="T0" fmla="*/ 0 w 174"/>
                <a:gd name="T1" fmla="*/ 108 h 108"/>
                <a:gd name="T2" fmla="*/ 0 w 174"/>
                <a:gd name="T3" fmla="*/ 0 h 108"/>
                <a:gd name="T4" fmla="*/ 174 w 174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108">
                  <a:moveTo>
                    <a:pt x="0" y="108"/>
                  </a:moveTo>
                  <a:lnTo>
                    <a:pt x="0" y="0"/>
                  </a:lnTo>
                  <a:lnTo>
                    <a:pt x="17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1" name="Rectangle 47"/>
            <p:cNvSpPr>
              <a:spLocks noChangeArrowheads="1"/>
            </p:cNvSpPr>
            <p:nvPr/>
          </p:nvSpPr>
          <p:spPr bwMode="auto">
            <a:xfrm>
              <a:off x="2840" y="1969"/>
              <a:ext cx="1593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1092" name="Freeform 48"/>
            <p:cNvSpPr>
              <a:spLocks/>
            </p:cNvSpPr>
            <p:nvPr/>
          </p:nvSpPr>
          <p:spPr bwMode="auto">
            <a:xfrm>
              <a:off x="2668" y="2011"/>
              <a:ext cx="170" cy="92"/>
            </a:xfrm>
            <a:custGeom>
              <a:avLst/>
              <a:gdLst>
                <a:gd name="T0" fmla="*/ 0 w 170"/>
                <a:gd name="T1" fmla="*/ 92 h 92"/>
                <a:gd name="T2" fmla="*/ 0 w 170"/>
                <a:gd name="T3" fmla="*/ 0 h 92"/>
                <a:gd name="T4" fmla="*/ 170 w 17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92">
                  <a:moveTo>
                    <a:pt x="0" y="92"/>
                  </a:moveTo>
                  <a:lnTo>
                    <a:pt x="0" y="0"/>
                  </a:lnTo>
                  <a:lnTo>
                    <a:pt x="17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3" name="Rectangle 49"/>
            <p:cNvSpPr>
              <a:spLocks noChangeArrowheads="1"/>
            </p:cNvSpPr>
            <p:nvPr/>
          </p:nvSpPr>
          <p:spPr bwMode="auto">
            <a:xfrm>
              <a:off x="2846" y="2095"/>
              <a:ext cx="112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1094" name="Freeform 50"/>
            <p:cNvSpPr>
              <a:spLocks/>
            </p:cNvSpPr>
            <p:nvPr/>
          </p:nvSpPr>
          <p:spPr bwMode="auto">
            <a:xfrm>
              <a:off x="2737" y="2138"/>
              <a:ext cx="106" cy="60"/>
            </a:xfrm>
            <a:custGeom>
              <a:avLst/>
              <a:gdLst>
                <a:gd name="T0" fmla="*/ 0 w 106"/>
                <a:gd name="T1" fmla="*/ 60 h 60"/>
                <a:gd name="T2" fmla="*/ 0 w 106"/>
                <a:gd name="T3" fmla="*/ 0 h 60"/>
                <a:gd name="T4" fmla="*/ 106 w 10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60">
                  <a:moveTo>
                    <a:pt x="0" y="60"/>
                  </a:moveTo>
                  <a:lnTo>
                    <a:pt x="0" y="0"/>
                  </a:lnTo>
                  <a:lnTo>
                    <a:pt x="1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5" name="Rectangle 51"/>
            <p:cNvSpPr>
              <a:spLocks noChangeArrowheads="1"/>
            </p:cNvSpPr>
            <p:nvPr/>
          </p:nvSpPr>
          <p:spPr bwMode="auto">
            <a:xfrm>
              <a:off x="2773" y="2221"/>
              <a:ext cx="109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1096" name="Freeform 52"/>
            <p:cNvSpPr>
              <a:spLocks/>
            </p:cNvSpPr>
            <p:nvPr/>
          </p:nvSpPr>
          <p:spPr bwMode="auto">
            <a:xfrm>
              <a:off x="2737" y="2203"/>
              <a:ext cx="34" cy="61"/>
            </a:xfrm>
            <a:custGeom>
              <a:avLst/>
              <a:gdLst>
                <a:gd name="T0" fmla="*/ 0 w 34"/>
                <a:gd name="T1" fmla="*/ 0 h 61"/>
                <a:gd name="T2" fmla="*/ 0 w 34"/>
                <a:gd name="T3" fmla="*/ 61 h 61"/>
                <a:gd name="T4" fmla="*/ 34 w 34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61">
                  <a:moveTo>
                    <a:pt x="0" y="0"/>
                  </a:moveTo>
                  <a:lnTo>
                    <a:pt x="0" y="61"/>
                  </a:lnTo>
                  <a:lnTo>
                    <a:pt x="34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7" name="Freeform 53"/>
            <p:cNvSpPr>
              <a:spLocks/>
            </p:cNvSpPr>
            <p:nvPr/>
          </p:nvSpPr>
          <p:spPr bwMode="auto">
            <a:xfrm>
              <a:off x="2668" y="2109"/>
              <a:ext cx="69" cy="92"/>
            </a:xfrm>
            <a:custGeom>
              <a:avLst/>
              <a:gdLst>
                <a:gd name="T0" fmla="*/ 0 w 69"/>
                <a:gd name="T1" fmla="*/ 0 h 92"/>
                <a:gd name="T2" fmla="*/ 0 w 69"/>
                <a:gd name="T3" fmla="*/ 92 h 92"/>
                <a:gd name="T4" fmla="*/ 69 w 69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92">
                  <a:moveTo>
                    <a:pt x="0" y="0"/>
                  </a:moveTo>
                  <a:lnTo>
                    <a:pt x="0" y="92"/>
                  </a:lnTo>
                  <a:lnTo>
                    <a:pt x="69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8" name="Freeform 54"/>
            <p:cNvSpPr>
              <a:spLocks/>
            </p:cNvSpPr>
            <p:nvPr/>
          </p:nvSpPr>
          <p:spPr bwMode="auto">
            <a:xfrm>
              <a:off x="2515" y="1998"/>
              <a:ext cx="153" cy="108"/>
            </a:xfrm>
            <a:custGeom>
              <a:avLst/>
              <a:gdLst>
                <a:gd name="T0" fmla="*/ 0 w 153"/>
                <a:gd name="T1" fmla="*/ 0 h 108"/>
                <a:gd name="T2" fmla="*/ 0 w 153"/>
                <a:gd name="T3" fmla="*/ 108 h 108"/>
                <a:gd name="T4" fmla="*/ 153 w 153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108">
                  <a:moveTo>
                    <a:pt x="0" y="0"/>
                  </a:moveTo>
                  <a:lnTo>
                    <a:pt x="0" y="108"/>
                  </a:lnTo>
                  <a:lnTo>
                    <a:pt x="153" y="10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9" name="Freeform 55"/>
            <p:cNvSpPr>
              <a:spLocks/>
            </p:cNvSpPr>
            <p:nvPr/>
          </p:nvSpPr>
          <p:spPr bwMode="auto">
            <a:xfrm>
              <a:off x="2504" y="1832"/>
              <a:ext cx="11" cy="164"/>
            </a:xfrm>
            <a:custGeom>
              <a:avLst/>
              <a:gdLst>
                <a:gd name="T0" fmla="*/ 0 w 11"/>
                <a:gd name="T1" fmla="*/ 0 h 164"/>
                <a:gd name="T2" fmla="*/ 0 w 11"/>
                <a:gd name="T3" fmla="*/ 164 h 164"/>
                <a:gd name="T4" fmla="*/ 11 w 11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64">
                  <a:moveTo>
                    <a:pt x="0" y="0"/>
                  </a:moveTo>
                  <a:lnTo>
                    <a:pt x="0" y="164"/>
                  </a:lnTo>
                  <a:lnTo>
                    <a:pt x="11" y="164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0" name="Freeform 56"/>
            <p:cNvSpPr>
              <a:spLocks/>
            </p:cNvSpPr>
            <p:nvPr/>
          </p:nvSpPr>
          <p:spPr bwMode="auto">
            <a:xfrm>
              <a:off x="2406" y="1435"/>
              <a:ext cx="98" cy="395"/>
            </a:xfrm>
            <a:custGeom>
              <a:avLst/>
              <a:gdLst>
                <a:gd name="T0" fmla="*/ 0 w 98"/>
                <a:gd name="T1" fmla="*/ 0 h 395"/>
                <a:gd name="T2" fmla="*/ 0 w 98"/>
                <a:gd name="T3" fmla="*/ 395 h 395"/>
                <a:gd name="T4" fmla="*/ 98 w 98"/>
                <a:gd name="T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395">
                  <a:moveTo>
                    <a:pt x="0" y="0"/>
                  </a:moveTo>
                  <a:lnTo>
                    <a:pt x="0" y="395"/>
                  </a:lnTo>
                  <a:lnTo>
                    <a:pt x="98" y="39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1" name="Freeform 57"/>
            <p:cNvSpPr>
              <a:spLocks/>
            </p:cNvSpPr>
            <p:nvPr/>
          </p:nvSpPr>
          <p:spPr bwMode="auto">
            <a:xfrm>
              <a:off x="2182" y="1433"/>
              <a:ext cx="224" cy="507"/>
            </a:xfrm>
            <a:custGeom>
              <a:avLst/>
              <a:gdLst>
                <a:gd name="T0" fmla="*/ 0 w 224"/>
                <a:gd name="T1" fmla="*/ 507 h 507"/>
                <a:gd name="T2" fmla="*/ 0 w 224"/>
                <a:gd name="T3" fmla="*/ 0 h 507"/>
                <a:gd name="T4" fmla="*/ 224 w 224"/>
                <a:gd name="T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" h="507">
                  <a:moveTo>
                    <a:pt x="0" y="507"/>
                  </a:moveTo>
                  <a:lnTo>
                    <a:pt x="0" y="0"/>
                  </a:lnTo>
                  <a:lnTo>
                    <a:pt x="2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2" name="Rectangle 58"/>
            <p:cNvSpPr>
              <a:spLocks noChangeArrowheads="1"/>
            </p:cNvSpPr>
            <p:nvPr/>
          </p:nvSpPr>
          <p:spPr bwMode="auto">
            <a:xfrm>
              <a:off x="2636" y="2347"/>
              <a:ext cx="131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Deferribacter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desulfuricans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3" name="Freeform 59"/>
            <p:cNvSpPr>
              <a:spLocks/>
            </p:cNvSpPr>
            <p:nvPr/>
          </p:nvSpPr>
          <p:spPr bwMode="auto">
            <a:xfrm>
              <a:off x="2542" y="2390"/>
              <a:ext cx="92" cy="61"/>
            </a:xfrm>
            <a:custGeom>
              <a:avLst/>
              <a:gdLst>
                <a:gd name="T0" fmla="*/ 0 w 92"/>
                <a:gd name="T1" fmla="*/ 61 h 61"/>
                <a:gd name="T2" fmla="*/ 0 w 92"/>
                <a:gd name="T3" fmla="*/ 0 h 61"/>
                <a:gd name="T4" fmla="*/ 92 w 92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61">
                  <a:moveTo>
                    <a:pt x="0" y="61"/>
                  </a:moveTo>
                  <a:lnTo>
                    <a:pt x="0" y="0"/>
                  </a:lnTo>
                  <a:lnTo>
                    <a:pt x="9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4" name="Rectangle 60"/>
            <p:cNvSpPr>
              <a:spLocks noChangeArrowheads="1"/>
            </p:cNvSpPr>
            <p:nvPr/>
          </p:nvSpPr>
          <p:spPr bwMode="auto">
            <a:xfrm>
              <a:off x="2829" y="2474"/>
              <a:ext cx="110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1105" name="Freeform 61"/>
            <p:cNvSpPr>
              <a:spLocks/>
            </p:cNvSpPr>
            <p:nvPr/>
          </p:nvSpPr>
          <p:spPr bwMode="auto">
            <a:xfrm>
              <a:off x="2542" y="2456"/>
              <a:ext cx="284" cy="61"/>
            </a:xfrm>
            <a:custGeom>
              <a:avLst/>
              <a:gdLst>
                <a:gd name="T0" fmla="*/ 0 w 284"/>
                <a:gd name="T1" fmla="*/ 0 h 61"/>
                <a:gd name="T2" fmla="*/ 0 w 284"/>
                <a:gd name="T3" fmla="*/ 61 h 61"/>
                <a:gd name="T4" fmla="*/ 284 w 284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61">
                  <a:moveTo>
                    <a:pt x="0" y="0"/>
                  </a:moveTo>
                  <a:lnTo>
                    <a:pt x="0" y="61"/>
                  </a:lnTo>
                  <a:lnTo>
                    <a:pt x="284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6" name="Freeform 62"/>
            <p:cNvSpPr>
              <a:spLocks/>
            </p:cNvSpPr>
            <p:nvPr/>
          </p:nvSpPr>
          <p:spPr bwMode="auto">
            <a:xfrm>
              <a:off x="2182" y="1946"/>
              <a:ext cx="360" cy="507"/>
            </a:xfrm>
            <a:custGeom>
              <a:avLst/>
              <a:gdLst>
                <a:gd name="T0" fmla="*/ 0 w 360"/>
                <a:gd name="T1" fmla="*/ 0 h 507"/>
                <a:gd name="T2" fmla="*/ 0 w 360"/>
                <a:gd name="T3" fmla="*/ 507 h 507"/>
                <a:gd name="T4" fmla="*/ 360 w 360"/>
                <a:gd name="T5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0" h="507">
                  <a:moveTo>
                    <a:pt x="0" y="0"/>
                  </a:moveTo>
                  <a:lnTo>
                    <a:pt x="0" y="507"/>
                  </a:lnTo>
                  <a:lnTo>
                    <a:pt x="360" y="50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7" name="Freeform 63"/>
            <p:cNvSpPr>
              <a:spLocks/>
            </p:cNvSpPr>
            <p:nvPr/>
          </p:nvSpPr>
          <p:spPr bwMode="auto">
            <a:xfrm>
              <a:off x="2082" y="1943"/>
              <a:ext cx="100" cy="379"/>
            </a:xfrm>
            <a:custGeom>
              <a:avLst/>
              <a:gdLst>
                <a:gd name="T0" fmla="*/ 0 w 100"/>
                <a:gd name="T1" fmla="*/ 379 h 379"/>
                <a:gd name="T2" fmla="*/ 0 w 100"/>
                <a:gd name="T3" fmla="*/ 0 h 379"/>
                <a:gd name="T4" fmla="*/ 100 w 100"/>
                <a:gd name="T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379">
                  <a:moveTo>
                    <a:pt x="0" y="379"/>
                  </a:moveTo>
                  <a:lnTo>
                    <a:pt x="0" y="0"/>
                  </a:lnTo>
                  <a:lnTo>
                    <a:pt x="10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8" name="Rectangle 64"/>
            <p:cNvSpPr>
              <a:spLocks noChangeArrowheads="1"/>
            </p:cNvSpPr>
            <p:nvPr/>
          </p:nvSpPr>
          <p:spPr bwMode="auto">
            <a:xfrm>
              <a:off x="2856" y="2600"/>
              <a:ext cx="75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1109" name="Freeform 65"/>
            <p:cNvSpPr>
              <a:spLocks/>
            </p:cNvSpPr>
            <p:nvPr/>
          </p:nvSpPr>
          <p:spPr bwMode="auto">
            <a:xfrm>
              <a:off x="2688" y="2643"/>
              <a:ext cx="166" cy="60"/>
            </a:xfrm>
            <a:custGeom>
              <a:avLst/>
              <a:gdLst>
                <a:gd name="T0" fmla="*/ 0 w 166"/>
                <a:gd name="T1" fmla="*/ 60 h 60"/>
                <a:gd name="T2" fmla="*/ 0 w 166"/>
                <a:gd name="T3" fmla="*/ 0 h 60"/>
                <a:gd name="T4" fmla="*/ 166 w 16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60">
                  <a:moveTo>
                    <a:pt x="0" y="60"/>
                  </a:moveTo>
                  <a:lnTo>
                    <a:pt x="0" y="0"/>
                  </a:lnTo>
                  <a:lnTo>
                    <a:pt x="16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0" name="Rectangle 66"/>
            <p:cNvSpPr>
              <a:spLocks noChangeArrowheads="1"/>
            </p:cNvSpPr>
            <p:nvPr/>
          </p:nvSpPr>
          <p:spPr bwMode="auto">
            <a:xfrm>
              <a:off x="2798" y="2726"/>
              <a:ext cx="827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1111" name="Freeform 67"/>
            <p:cNvSpPr>
              <a:spLocks/>
            </p:cNvSpPr>
            <p:nvPr/>
          </p:nvSpPr>
          <p:spPr bwMode="auto">
            <a:xfrm>
              <a:off x="2688" y="2709"/>
              <a:ext cx="108" cy="60"/>
            </a:xfrm>
            <a:custGeom>
              <a:avLst/>
              <a:gdLst>
                <a:gd name="T0" fmla="*/ 0 w 108"/>
                <a:gd name="T1" fmla="*/ 0 h 60"/>
                <a:gd name="T2" fmla="*/ 0 w 108"/>
                <a:gd name="T3" fmla="*/ 60 h 60"/>
                <a:gd name="T4" fmla="*/ 108 w 108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60">
                  <a:moveTo>
                    <a:pt x="0" y="0"/>
                  </a:moveTo>
                  <a:lnTo>
                    <a:pt x="0" y="60"/>
                  </a:lnTo>
                  <a:lnTo>
                    <a:pt x="108" y="6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2" name="Freeform 68"/>
            <p:cNvSpPr>
              <a:spLocks/>
            </p:cNvSpPr>
            <p:nvPr/>
          </p:nvSpPr>
          <p:spPr bwMode="auto">
            <a:xfrm>
              <a:off x="2082" y="2327"/>
              <a:ext cx="606" cy="379"/>
            </a:xfrm>
            <a:custGeom>
              <a:avLst/>
              <a:gdLst>
                <a:gd name="T0" fmla="*/ 0 w 606"/>
                <a:gd name="T1" fmla="*/ 0 h 379"/>
                <a:gd name="T2" fmla="*/ 0 w 606"/>
                <a:gd name="T3" fmla="*/ 379 h 379"/>
                <a:gd name="T4" fmla="*/ 606 w 606"/>
                <a:gd name="T5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6" h="379">
                  <a:moveTo>
                    <a:pt x="0" y="0"/>
                  </a:moveTo>
                  <a:lnTo>
                    <a:pt x="0" y="379"/>
                  </a:lnTo>
                  <a:lnTo>
                    <a:pt x="606" y="37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3" name="Freeform 69"/>
            <p:cNvSpPr>
              <a:spLocks/>
            </p:cNvSpPr>
            <p:nvPr/>
          </p:nvSpPr>
          <p:spPr bwMode="auto">
            <a:xfrm>
              <a:off x="1760" y="2324"/>
              <a:ext cx="322" cy="441"/>
            </a:xfrm>
            <a:custGeom>
              <a:avLst/>
              <a:gdLst>
                <a:gd name="T0" fmla="*/ 0 w 322"/>
                <a:gd name="T1" fmla="*/ 441 h 441"/>
                <a:gd name="T2" fmla="*/ 0 w 322"/>
                <a:gd name="T3" fmla="*/ 0 h 441"/>
                <a:gd name="T4" fmla="*/ 322 w 322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441">
                  <a:moveTo>
                    <a:pt x="0" y="441"/>
                  </a:moveTo>
                  <a:lnTo>
                    <a:pt x="0" y="0"/>
                  </a:lnTo>
                  <a:lnTo>
                    <a:pt x="3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4" name="Rectangle 70"/>
            <p:cNvSpPr>
              <a:spLocks noChangeArrowheads="1"/>
            </p:cNvSpPr>
            <p:nvPr/>
          </p:nvSpPr>
          <p:spPr bwMode="auto">
            <a:xfrm>
              <a:off x="2948" y="2853"/>
              <a:ext cx="102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5" name="Freeform 71"/>
            <p:cNvSpPr>
              <a:spLocks/>
            </p:cNvSpPr>
            <p:nvPr/>
          </p:nvSpPr>
          <p:spPr bwMode="auto">
            <a:xfrm>
              <a:off x="2602" y="2895"/>
              <a:ext cx="344" cy="61"/>
            </a:xfrm>
            <a:custGeom>
              <a:avLst/>
              <a:gdLst>
                <a:gd name="T0" fmla="*/ 0 w 344"/>
                <a:gd name="T1" fmla="*/ 61 h 61"/>
                <a:gd name="T2" fmla="*/ 0 w 344"/>
                <a:gd name="T3" fmla="*/ 0 h 61"/>
                <a:gd name="T4" fmla="*/ 344 w 344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" h="61">
                  <a:moveTo>
                    <a:pt x="0" y="61"/>
                  </a:moveTo>
                  <a:lnTo>
                    <a:pt x="0" y="0"/>
                  </a:lnTo>
                  <a:lnTo>
                    <a:pt x="34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6" name="Rectangle 72"/>
            <p:cNvSpPr>
              <a:spLocks noChangeArrowheads="1"/>
            </p:cNvSpPr>
            <p:nvPr/>
          </p:nvSpPr>
          <p:spPr bwMode="auto">
            <a:xfrm>
              <a:off x="2775" y="2979"/>
              <a:ext cx="101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117" name="Freeform 73"/>
            <p:cNvSpPr>
              <a:spLocks/>
            </p:cNvSpPr>
            <p:nvPr/>
          </p:nvSpPr>
          <p:spPr bwMode="auto">
            <a:xfrm>
              <a:off x="2602" y="2961"/>
              <a:ext cx="170" cy="61"/>
            </a:xfrm>
            <a:custGeom>
              <a:avLst/>
              <a:gdLst>
                <a:gd name="T0" fmla="*/ 0 w 170"/>
                <a:gd name="T1" fmla="*/ 0 h 61"/>
                <a:gd name="T2" fmla="*/ 0 w 170"/>
                <a:gd name="T3" fmla="*/ 61 h 61"/>
                <a:gd name="T4" fmla="*/ 170 w 17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61">
                  <a:moveTo>
                    <a:pt x="0" y="0"/>
                  </a:moveTo>
                  <a:lnTo>
                    <a:pt x="0" y="61"/>
                  </a:lnTo>
                  <a:lnTo>
                    <a:pt x="170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8" name="Freeform 74"/>
            <p:cNvSpPr>
              <a:spLocks/>
            </p:cNvSpPr>
            <p:nvPr/>
          </p:nvSpPr>
          <p:spPr bwMode="auto">
            <a:xfrm>
              <a:off x="2546" y="2959"/>
              <a:ext cx="56" cy="92"/>
            </a:xfrm>
            <a:custGeom>
              <a:avLst/>
              <a:gdLst>
                <a:gd name="T0" fmla="*/ 0 w 56"/>
                <a:gd name="T1" fmla="*/ 92 h 92"/>
                <a:gd name="T2" fmla="*/ 0 w 56"/>
                <a:gd name="T3" fmla="*/ 0 h 92"/>
                <a:gd name="T4" fmla="*/ 56 w 5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92">
                  <a:moveTo>
                    <a:pt x="0" y="92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9" name="Rectangle 75"/>
            <p:cNvSpPr>
              <a:spLocks noChangeArrowheads="1"/>
            </p:cNvSpPr>
            <p:nvPr/>
          </p:nvSpPr>
          <p:spPr bwMode="auto">
            <a:xfrm>
              <a:off x="3009" y="3105"/>
              <a:ext cx="921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0" name="Freeform 76"/>
            <p:cNvSpPr>
              <a:spLocks/>
            </p:cNvSpPr>
            <p:nvPr/>
          </p:nvSpPr>
          <p:spPr bwMode="auto">
            <a:xfrm>
              <a:off x="2546" y="3056"/>
              <a:ext cx="460" cy="92"/>
            </a:xfrm>
            <a:custGeom>
              <a:avLst/>
              <a:gdLst>
                <a:gd name="T0" fmla="*/ 0 w 460"/>
                <a:gd name="T1" fmla="*/ 0 h 92"/>
                <a:gd name="T2" fmla="*/ 0 w 460"/>
                <a:gd name="T3" fmla="*/ 92 h 92"/>
                <a:gd name="T4" fmla="*/ 460 w 460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0" h="92">
                  <a:moveTo>
                    <a:pt x="0" y="0"/>
                  </a:moveTo>
                  <a:lnTo>
                    <a:pt x="0" y="92"/>
                  </a:lnTo>
                  <a:lnTo>
                    <a:pt x="460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1" name="Freeform 77"/>
            <p:cNvSpPr>
              <a:spLocks/>
            </p:cNvSpPr>
            <p:nvPr/>
          </p:nvSpPr>
          <p:spPr bwMode="auto">
            <a:xfrm>
              <a:off x="2077" y="3053"/>
              <a:ext cx="469" cy="155"/>
            </a:xfrm>
            <a:custGeom>
              <a:avLst/>
              <a:gdLst>
                <a:gd name="T0" fmla="*/ 0 w 469"/>
                <a:gd name="T1" fmla="*/ 155 h 155"/>
                <a:gd name="T2" fmla="*/ 0 w 469"/>
                <a:gd name="T3" fmla="*/ 0 h 155"/>
                <a:gd name="T4" fmla="*/ 469 w 469"/>
                <a:gd name="T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9" h="155">
                  <a:moveTo>
                    <a:pt x="0" y="155"/>
                  </a:moveTo>
                  <a:lnTo>
                    <a:pt x="0" y="0"/>
                  </a:lnTo>
                  <a:lnTo>
                    <a:pt x="46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2" name="Rectangle 78"/>
            <p:cNvSpPr>
              <a:spLocks noChangeArrowheads="1"/>
            </p:cNvSpPr>
            <p:nvPr/>
          </p:nvSpPr>
          <p:spPr bwMode="auto">
            <a:xfrm>
              <a:off x="3402" y="3217"/>
              <a:ext cx="1285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3" name="Freeform 79"/>
            <p:cNvSpPr>
              <a:spLocks/>
            </p:cNvSpPr>
            <p:nvPr/>
          </p:nvSpPr>
          <p:spPr bwMode="auto">
            <a:xfrm>
              <a:off x="2174" y="3254"/>
              <a:ext cx="1217" cy="112"/>
            </a:xfrm>
            <a:custGeom>
              <a:avLst/>
              <a:gdLst>
                <a:gd name="T0" fmla="*/ 0 w 1346"/>
                <a:gd name="T1" fmla="*/ 92 h 92"/>
                <a:gd name="T2" fmla="*/ 0 w 1346"/>
                <a:gd name="T3" fmla="*/ 0 h 92"/>
                <a:gd name="T4" fmla="*/ 1346 w 134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6" h="92">
                  <a:moveTo>
                    <a:pt x="0" y="92"/>
                  </a:moveTo>
                  <a:lnTo>
                    <a:pt x="0" y="0"/>
                  </a:lnTo>
                  <a:lnTo>
                    <a:pt x="13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4" name="Rectangle 80"/>
            <p:cNvSpPr>
              <a:spLocks noChangeArrowheads="1"/>
            </p:cNvSpPr>
            <p:nvPr/>
          </p:nvSpPr>
          <p:spPr bwMode="auto">
            <a:xfrm>
              <a:off x="3127" y="3358"/>
              <a:ext cx="157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1125" name="Freeform 81"/>
            <p:cNvSpPr>
              <a:spLocks/>
            </p:cNvSpPr>
            <p:nvPr/>
          </p:nvSpPr>
          <p:spPr bwMode="auto">
            <a:xfrm>
              <a:off x="2427" y="3401"/>
              <a:ext cx="698" cy="60"/>
            </a:xfrm>
            <a:custGeom>
              <a:avLst/>
              <a:gdLst>
                <a:gd name="T0" fmla="*/ 0 w 698"/>
                <a:gd name="T1" fmla="*/ 60 h 60"/>
                <a:gd name="T2" fmla="*/ 0 w 698"/>
                <a:gd name="T3" fmla="*/ 0 h 60"/>
                <a:gd name="T4" fmla="*/ 698 w 698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8" h="60">
                  <a:moveTo>
                    <a:pt x="0" y="60"/>
                  </a:moveTo>
                  <a:lnTo>
                    <a:pt x="0" y="0"/>
                  </a:lnTo>
                  <a:lnTo>
                    <a:pt x="69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6" name="Rectangle 82"/>
            <p:cNvSpPr>
              <a:spLocks noChangeArrowheads="1"/>
            </p:cNvSpPr>
            <p:nvPr/>
          </p:nvSpPr>
          <p:spPr bwMode="auto">
            <a:xfrm>
              <a:off x="3188" y="3484"/>
              <a:ext cx="1270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1127" name="Freeform 83"/>
            <p:cNvSpPr>
              <a:spLocks/>
            </p:cNvSpPr>
            <p:nvPr/>
          </p:nvSpPr>
          <p:spPr bwMode="auto">
            <a:xfrm>
              <a:off x="2427" y="3466"/>
              <a:ext cx="758" cy="61"/>
            </a:xfrm>
            <a:custGeom>
              <a:avLst/>
              <a:gdLst>
                <a:gd name="T0" fmla="*/ 0 w 758"/>
                <a:gd name="T1" fmla="*/ 0 h 61"/>
                <a:gd name="T2" fmla="*/ 0 w 758"/>
                <a:gd name="T3" fmla="*/ 61 h 61"/>
                <a:gd name="T4" fmla="*/ 758 w 758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8" h="61">
                  <a:moveTo>
                    <a:pt x="0" y="0"/>
                  </a:moveTo>
                  <a:lnTo>
                    <a:pt x="0" y="61"/>
                  </a:lnTo>
                  <a:lnTo>
                    <a:pt x="758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8" name="Freeform 84"/>
            <p:cNvSpPr>
              <a:spLocks/>
            </p:cNvSpPr>
            <p:nvPr/>
          </p:nvSpPr>
          <p:spPr bwMode="auto">
            <a:xfrm>
              <a:off x="2174" y="3372"/>
              <a:ext cx="253" cy="92"/>
            </a:xfrm>
            <a:custGeom>
              <a:avLst/>
              <a:gdLst>
                <a:gd name="T0" fmla="*/ 0 w 253"/>
                <a:gd name="T1" fmla="*/ 0 h 92"/>
                <a:gd name="T2" fmla="*/ 0 w 253"/>
                <a:gd name="T3" fmla="*/ 92 h 92"/>
                <a:gd name="T4" fmla="*/ 253 w 253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3" h="92">
                  <a:moveTo>
                    <a:pt x="0" y="0"/>
                  </a:moveTo>
                  <a:lnTo>
                    <a:pt x="0" y="92"/>
                  </a:lnTo>
                  <a:lnTo>
                    <a:pt x="253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" name="Freeform 85"/>
            <p:cNvSpPr>
              <a:spLocks/>
            </p:cNvSpPr>
            <p:nvPr/>
          </p:nvSpPr>
          <p:spPr bwMode="auto">
            <a:xfrm>
              <a:off x="2077" y="3214"/>
              <a:ext cx="97" cy="155"/>
            </a:xfrm>
            <a:custGeom>
              <a:avLst/>
              <a:gdLst>
                <a:gd name="T0" fmla="*/ 0 w 97"/>
                <a:gd name="T1" fmla="*/ 0 h 155"/>
                <a:gd name="T2" fmla="*/ 0 w 97"/>
                <a:gd name="T3" fmla="*/ 155 h 155"/>
                <a:gd name="T4" fmla="*/ 97 w 97"/>
                <a:gd name="T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55">
                  <a:moveTo>
                    <a:pt x="0" y="0"/>
                  </a:moveTo>
                  <a:lnTo>
                    <a:pt x="0" y="155"/>
                  </a:lnTo>
                  <a:lnTo>
                    <a:pt x="97" y="15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0" name="Freeform 86"/>
            <p:cNvSpPr>
              <a:spLocks/>
            </p:cNvSpPr>
            <p:nvPr/>
          </p:nvSpPr>
          <p:spPr bwMode="auto">
            <a:xfrm>
              <a:off x="1760" y="2770"/>
              <a:ext cx="317" cy="441"/>
            </a:xfrm>
            <a:custGeom>
              <a:avLst/>
              <a:gdLst>
                <a:gd name="T0" fmla="*/ 0 w 317"/>
                <a:gd name="T1" fmla="*/ 0 h 441"/>
                <a:gd name="T2" fmla="*/ 0 w 317"/>
                <a:gd name="T3" fmla="*/ 441 h 441"/>
                <a:gd name="T4" fmla="*/ 317 w 317"/>
                <a:gd name="T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441">
                  <a:moveTo>
                    <a:pt x="0" y="0"/>
                  </a:moveTo>
                  <a:lnTo>
                    <a:pt x="0" y="441"/>
                  </a:lnTo>
                  <a:lnTo>
                    <a:pt x="317" y="44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1" name="Freeform 87"/>
            <p:cNvSpPr>
              <a:spLocks/>
            </p:cNvSpPr>
            <p:nvPr/>
          </p:nvSpPr>
          <p:spPr bwMode="auto">
            <a:xfrm>
              <a:off x="1485" y="2768"/>
              <a:ext cx="275" cy="439"/>
            </a:xfrm>
            <a:custGeom>
              <a:avLst/>
              <a:gdLst>
                <a:gd name="T0" fmla="*/ 0 w 275"/>
                <a:gd name="T1" fmla="*/ 439 h 439"/>
                <a:gd name="T2" fmla="*/ 0 w 275"/>
                <a:gd name="T3" fmla="*/ 0 h 439"/>
                <a:gd name="T4" fmla="*/ 275 w 275"/>
                <a:gd name="T5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5" h="439">
                  <a:moveTo>
                    <a:pt x="0" y="439"/>
                  </a:moveTo>
                  <a:lnTo>
                    <a:pt x="0" y="0"/>
                  </a:lnTo>
                  <a:lnTo>
                    <a:pt x="27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2" name="Rectangle 88"/>
            <p:cNvSpPr>
              <a:spLocks noChangeArrowheads="1"/>
            </p:cNvSpPr>
            <p:nvPr/>
          </p:nvSpPr>
          <p:spPr bwMode="auto">
            <a:xfrm>
              <a:off x="2311" y="3610"/>
              <a:ext cx="808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3" name="Freeform 89"/>
            <p:cNvSpPr>
              <a:spLocks/>
            </p:cNvSpPr>
            <p:nvPr/>
          </p:nvSpPr>
          <p:spPr bwMode="auto">
            <a:xfrm>
              <a:off x="1485" y="3212"/>
              <a:ext cx="824" cy="441"/>
            </a:xfrm>
            <a:custGeom>
              <a:avLst/>
              <a:gdLst>
                <a:gd name="T0" fmla="*/ 0 w 824"/>
                <a:gd name="T1" fmla="*/ 0 h 441"/>
                <a:gd name="T2" fmla="*/ 0 w 824"/>
                <a:gd name="T3" fmla="*/ 441 h 441"/>
                <a:gd name="T4" fmla="*/ 824 w 824"/>
                <a:gd name="T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4" h="441">
                  <a:moveTo>
                    <a:pt x="0" y="0"/>
                  </a:moveTo>
                  <a:lnTo>
                    <a:pt x="0" y="441"/>
                  </a:lnTo>
                  <a:lnTo>
                    <a:pt x="824" y="44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4" name="Freeform 90"/>
            <p:cNvSpPr>
              <a:spLocks/>
            </p:cNvSpPr>
            <p:nvPr/>
          </p:nvSpPr>
          <p:spPr bwMode="auto">
            <a:xfrm>
              <a:off x="1414" y="3210"/>
              <a:ext cx="71" cy="329"/>
            </a:xfrm>
            <a:custGeom>
              <a:avLst/>
              <a:gdLst>
                <a:gd name="T0" fmla="*/ 0 w 71"/>
                <a:gd name="T1" fmla="*/ 329 h 329"/>
                <a:gd name="T2" fmla="*/ 0 w 71"/>
                <a:gd name="T3" fmla="*/ 0 h 329"/>
                <a:gd name="T4" fmla="*/ 71 w 71"/>
                <a:gd name="T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329">
                  <a:moveTo>
                    <a:pt x="0" y="329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5" name="Rectangle 91"/>
            <p:cNvSpPr>
              <a:spLocks noChangeArrowheads="1"/>
            </p:cNvSpPr>
            <p:nvPr/>
          </p:nvSpPr>
          <p:spPr bwMode="auto">
            <a:xfrm>
              <a:off x="2913" y="3737"/>
              <a:ext cx="110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136" name="Freeform 92"/>
            <p:cNvSpPr>
              <a:spLocks/>
            </p:cNvSpPr>
            <p:nvPr/>
          </p:nvSpPr>
          <p:spPr bwMode="auto">
            <a:xfrm>
              <a:off x="1439" y="3779"/>
              <a:ext cx="1471" cy="92"/>
            </a:xfrm>
            <a:custGeom>
              <a:avLst/>
              <a:gdLst>
                <a:gd name="T0" fmla="*/ 0 w 1471"/>
                <a:gd name="T1" fmla="*/ 92 h 92"/>
                <a:gd name="T2" fmla="*/ 0 w 1471"/>
                <a:gd name="T3" fmla="*/ 0 h 92"/>
                <a:gd name="T4" fmla="*/ 1471 w 1471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1" h="92">
                  <a:moveTo>
                    <a:pt x="0" y="92"/>
                  </a:moveTo>
                  <a:lnTo>
                    <a:pt x="0" y="0"/>
                  </a:lnTo>
                  <a:lnTo>
                    <a:pt x="147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7" name="Rectangle 93"/>
            <p:cNvSpPr>
              <a:spLocks noChangeArrowheads="1"/>
            </p:cNvSpPr>
            <p:nvPr/>
          </p:nvSpPr>
          <p:spPr bwMode="auto">
            <a:xfrm>
              <a:off x="3522" y="3863"/>
              <a:ext cx="1156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1138" name="Freeform 94"/>
            <p:cNvSpPr>
              <a:spLocks/>
            </p:cNvSpPr>
            <p:nvPr/>
          </p:nvSpPr>
          <p:spPr bwMode="auto">
            <a:xfrm>
              <a:off x="3114" y="3906"/>
              <a:ext cx="406" cy="60"/>
            </a:xfrm>
            <a:custGeom>
              <a:avLst/>
              <a:gdLst>
                <a:gd name="T0" fmla="*/ 0 w 406"/>
                <a:gd name="T1" fmla="*/ 60 h 60"/>
                <a:gd name="T2" fmla="*/ 0 w 406"/>
                <a:gd name="T3" fmla="*/ 0 h 60"/>
                <a:gd name="T4" fmla="*/ 406 w 406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6" h="60">
                  <a:moveTo>
                    <a:pt x="0" y="60"/>
                  </a:moveTo>
                  <a:lnTo>
                    <a:pt x="0" y="0"/>
                  </a:lnTo>
                  <a:lnTo>
                    <a:pt x="40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9" name="Rectangle 95"/>
            <p:cNvSpPr>
              <a:spLocks noChangeArrowheads="1"/>
            </p:cNvSpPr>
            <p:nvPr/>
          </p:nvSpPr>
          <p:spPr bwMode="auto">
            <a:xfrm>
              <a:off x="3508" y="3989"/>
              <a:ext cx="110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1140" name="Freeform 96"/>
            <p:cNvSpPr>
              <a:spLocks/>
            </p:cNvSpPr>
            <p:nvPr/>
          </p:nvSpPr>
          <p:spPr bwMode="auto">
            <a:xfrm>
              <a:off x="3114" y="3971"/>
              <a:ext cx="391" cy="61"/>
            </a:xfrm>
            <a:custGeom>
              <a:avLst/>
              <a:gdLst>
                <a:gd name="T0" fmla="*/ 0 w 391"/>
                <a:gd name="T1" fmla="*/ 0 h 61"/>
                <a:gd name="T2" fmla="*/ 0 w 391"/>
                <a:gd name="T3" fmla="*/ 61 h 61"/>
                <a:gd name="T4" fmla="*/ 391 w 391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" h="61">
                  <a:moveTo>
                    <a:pt x="0" y="0"/>
                  </a:moveTo>
                  <a:lnTo>
                    <a:pt x="0" y="61"/>
                  </a:lnTo>
                  <a:lnTo>
                    <a:pt x="391" y="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1" name="Freeform 97"/>
            <p:cNvSpPr>
              <a:spLocks/>
            </p:cNvSpPr>
            <p:nvPr/>
          </p:nvSpPr>
          <p:spPr bwMode="auto">
            <a:xfrm>
              <a:off x="1439" y="3877"/>
              <a:ext cx="1675" cy="92"/>
            </a:xfrm>
            <a:custGeom>
              <a:avLst/>
              <a:gdLst>
                <a:gd name="T0" fmla="*/ 0 w 1675"/>
                <a:gd name="T1" fmla="*/ 0 h 92"/>
                <a:gd name="T2" fmla="*/ 0 w 1675"/>
                <a:gd name="T3" fmla="*/ 92 h 92"/>
                <a:gd name="T4" fmla="*/ 1675 w 1675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" h="92">
                  <a:moveTo>
                    <a:pt x="0" y="0"/>
                  </a:moveTo>
                  <a:lnTo>
                    <a:pt x="0" y="92"/>
                  </a:lnTo>
                  <a:lnTo>
                    <a:pt x="1675" y="9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2" name="Freeform 98"/>
            <p:cNvSpPr>
              <a:spLocks/>
            </p:cNvSpPr>
            <p:nvPr/>
          </p:nvSpPr>
          <p:spPr bwMode="auto">
            <a:xfrm>
              <a:off x="1414" y="3544"/>
              <a:ext cx="25" cy="330"/>
            </a:xfrm>
            <a:custGeom>
              <a:avLst/>
              <a:gdLst>
                <a:gd name="T0" fmla="*/ 0 w 25"/>
                <a:gd name="T1" fmla="*/ 0 h 330"/>
                <a:gd name="T2" fmla="*/ 0 w 25"/>
                <a:gd name="T3" fmla="*/ 330 h 330"/>
                <a:gd name="T4" fmla="*/ 25 w 25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30">
                  <a:moveTo>
                    <a:pt x="0" y="0"/>
                  </a:moveTo>
                  <a:lnTo>
                    <a:pt x="0" y="330"/>
                  </a:lnTo>
                  <a:lnTo>
                    <a:pt x="25" y="33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3" name="Line 99"/>
            <p:cNvSpPr>
              <a:spLocks noChangeShapeType="1"/>
            </p:cNvSpPr>
            <p:nvPr/>
          </p:nvSpPr>
          <p:spPr bwMode="auto">
            <a:xfrm>
              <a:off x="1677" y="4210"/>
              <a:ext cx="296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4" name="Line 100"/>
            <p:cNvSpPr>
              <a:spLocks noChangeShapeType="1"/>
            </p:cNvSpPr>
            <p:nvPr/>
          </p:nvSpPr>
          <p:spPr bwMode="auto">
            <a:xfrm>
              <a:off x="1677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5" name="Line 101"/>
            <p:cNvSpPr>
              <a:spLocks noChangeShapeType="1"/>
            </p:cNvSpPr>
            <p:nvPr/>
          </p:nvSpPr>
          <p:spPr bwMode="auto">
            <a:xfrm>
              <a:off x="1973" y="4188"/>
              <a:ext cx="0" cy="43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6" name="Rectangle 102"/>
            <p:cNvSpPr>
              <a:spLocks noChangeArrowheads="1"/>
            </p:cNvSpPr>
            <p:nvPr/>
          </p:nvSpPr>
          <p:spPr bwMode="auto">
            <a:xfrm>
              <a:off x="1785" y="4236"/>
              <a:ext cx="124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47" name="TextBox 1146"/>
          <p:cNvSpPr txBox="1"/>
          <p:nvPr/>
        </p:nvSpPr>
        <p:spPr>
          <a:xfrm>
            <a:off x="72077" y="13544637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pilT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48" name="Group 1147"/>
          <p:cNvGrpSpPr>
            <a:grpSpLocks noChangeAspect="1"/>
          </p:cNvGrpSpPr>
          <p:nvPr/>
        </p:nvGrpSpPr>
        <p:grpSpPr bwMode="auto">
          <a:xfrm>
            <a:off x="3899551" y="13544637"/>
            <a:ext cx="3625739" cy="5452795"/>
            <a:chOff x="1425" y="0"/>
            <a:chExt cx="3507" cy="4359"/>
          </a:xfrm>
        </p:grpSpPr>
        <p:sp>
          <p:nvSpPr>
            <p:cNvPr id="114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25" y="0"/>
              <a:ext cx="291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0" name="Rectangle 5"/>
            <p:cNvSpPr>
              <a:spLocks noChangeArrowheads="1"/>
            </p:cNvSpPr>
            <p:nvPr/>
          </p:nvSpPr>
          <p:spPr bwMode="auto">
            <a:xfrm>
              <a:off x="3347" y="73"/>
              <a:ext cx="1321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phenolica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1" name="Freeform 6"/>
            <p:cNvSpPr>
              <a:spLocks/>
            </p:cNvSpPr>
            <p:nvPr/>
          </p:nvSpPr>
          <p:spPr bwMode="auto">
            <a:xfrm>
              <a:off x="3344" y="114"/>
              <a:ext cx="0" cy="59"/>
            </a:xfrm>
            <a:custGeom>
              <a:avLst/>
              <a:gdLst>
                <a:gd name="T0" fmla="*/ 59 h 59"/>
                <a:gd name="T1" fmla="*/ 0 h 59"/>
                <a:gd name="T2" fmla="*/ 0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5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2" name="Rectangle 7"/>
            <p:cNvSpPr>
              <a:spLocks noChangeArrowheads="1"/>
            </p:cNvSpPr>
            <p:nvPr/>
          </p:nvSpPr>
          <p:spPr bwMode="auto">
            <a:xfrm>
              <a:off x="3347" y="196"/>
              <a:ext cx="126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1153" name="Freeform 8"/>
            <p:cNvSpPr>
              <a:spLocks/>
            </p:cNvSpPr>
            <p:nvPr/>
          </p:nvSpPr>
          <p:spPr bwMode="auto">
            <a:xfrm>
              <a:off x="3344" y="178"/>
              <a:ext cx="0" cy="58"/>
            </a:xfrm>
            <a:custGeom>
              <a:avLst/>
              <a:gdLst>
                <a:gd name="T0" fmla="*/ 0 h 58"/>
                <a:gd name="T1" fmla="*/ 58 h 58"/>
                <a:gd name="T2" fmla="*/ 58 h 5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8">
                  <a:moveTo>
                    <a:pt x="0" y="0"/>
                  </a:moveTo>
                  <a:lnTo>
                    <a:pt x="0" y="58"/>
                  </a:lnTo>
                  <a:lnTo>
                    <a:pt x="0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4" name="Freeform 9"/>
            <p:cNvSpPr>
              <a:spLocks/>
            </p:cNvSpPr>
            <p:nvPr/>
          </p:nvSpPr>
          <p:spPr bwMode="auto">
            <a:xfrm>
              <a:off x="2567" y="175"/>
              <a:ext cx="777" cy="90"/>
            </a:xfrm>
            <a:custGeom>
              <a:avLst/>
              <a:gdLst>
                <a:gd name="T0" fmla="*/ 0 w 777"/>
                <a:gd name="T1" fmla="*/ 90 h 90"/>
                <a:gd name="T2" fmla="*/ 0 w 777"/>
                <a:gd name="T3" fmla="*/ 0 h 90"/>
                <a:gd name="T4" fmla="*/ 777 w 777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7" h="90">
                  <a:moveTo>
                    <a:pt x="0" y="90"/>
                  </a:moveTo>
                  <a:lnTo>
                    <a:pt x="0" y="0"/>
                  </a:lnTo>
                  <a:lnTo>
                    <a:pt x="77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5" name="Rectangle 10"/>
            <p:cNvSpPr>
              <a:spLocks noChangeArrowheads="1"/>
            </p:cNvSpPr>
            <p:nvPr/>
          </p:nvSpPr>
          <p:spPr bwMode="auto">
            <a:xfrm>
              <a:off x="2977" y="318"/>
              <a:ext cx="140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Desulfuromonas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thiophila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6" name="Freeform 11"/>
            <p:cNvSpPr>
              <a:spLocks/>
            </p:cNvSpPr>
            <p:nvPr/>
          </p:nvSpPr>
          <p:spPr bwMode="auto">
            <a:xfrm>
              <a:off x="2567" y="270"/>
              <a:ext cx="408" cy="89"/>
            </a:xfrm>
            <a:custGeom>
              <a:avLst/>
              <a:gdLst>
                <a:gd name="T0" fmla="*/ 0 w 408"/>
                <a:gd name="T1" fmla="*/ 0 h 89"/>
                <a:gd name="T2" fmla="*/ 0 w 408"/>
                <a:gd name="T3" fmla="*/ 89 h 89"/>
                <a:gd name="T4" fmla="*/ 408 w 408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8" h="89">
                  <a:moveTo>
                    <a:pt x="0" y="0"/>
                  </a:moveTo>
                  <a:lnTo>
                    <a:pt x="0" y="89"/>
                  </a:lnTo>
                  <a:lnTo>
                    <a:pt x="408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7" name="Freeform 12"/>
            <p:cNvSpPr>
              <a:spLocks/>
            </p:cNvSpPr>
            <p:nvPr/>
          </p:nvSpPr>
          <p:spPr bwMode="auto">
            <a:xfrm>
              <a:off x="2431" y="267"/>
              <a:ext cx="136" cy="105"/>
            </a:xfrm>
            <a:custGeom>
              <a:avLst/>
              <a:gdLst>
                <a:gd name="T0" fmla="*/ 0 w 136"/>
                <a:gd name="T1" fmla="*/ 105 h 105"/>
                <a:gd name="T2" fmla="*/ 0 w 136"/>
                <a:gd name="T3" fmla="*/ 0 h 105"/>
                <a:gd name="T4" fmla="*/ 136 w 136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105">
                  <a:moveTo>
                    <a:pt x="0" y="105"/>
                  </a:moveTo>
                  <a:lnTo>
                    <a:pt x="0" y="0"/>
                  </a:lnTo>
                  <a:lnTo>
                    <a:pt x="13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8" name="Rectangle 13"/>
            <p:cNvSpPr>
              <a:spLocks noChangeArrowheads="1"/>
            </p:cNvSpPr>
            <p:nvPr/>
          </p:nvSpPr>
          <p:spPr bwMode="auto">
            <a:xfrm>
              <a:off x="3055" y="441"/>
              <a:ext cx="125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1159" name="Freeform 14"/>
            <p:cNvSpPr>
              <a:spLocks/>
            </p:cNvSpPr>
            <p:nvPr/>
          </p:nvSpPr>
          <p:spPr bwMode="auto">
            <a:xfrm>
              <a:off x="2431" y="377"/>
              <a:ext cx="622" cy="105"/>
            </a:xfrm>
            <a:custGeom>
              <a:avLst/>
              <a:gdLst>
                <a:gd name="T0" fmla="*/ 0 w 622"/>
                <a:gd name="T1" fmla="*/ 0 h 105"/>
                <a:gd name="T2" fmla="*/ 0 w 622"/>
                <a:gd name="T3" fmla="*/ 105 h 105"/>
                <a:gd name="T4" fmla="*/ 622 w 622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2" h="105">
                  <a:moveTo>
                    <a:pt x="0" y="0"/>
                  </a:moveTo>
                  <a:lnTo>
                    <a:pt x="0" y="105"/>
                  </a:lnTo>
                  <a:lnTo>
                    <a:pt x="622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0" name="Freeform 15"/>
            <p:cNvSpPr>
              <a:spLocks/>
            </p:cNvSpPr>
            <p:nvPr/>
          </p:nvSpPr>
          <p:spPr bwMode="auto">
            <a:xfrm>
              <a:off x="2413" y="374"/>
              <a:ext cx="18" cy="144"/>
            </a:xfrm>
            <a:custGeom>
              <a:avLst/>
              <a:gdLst>
                <a:gd name="T0" fmla="*/ 0 w 18"/>
                <a:gd name="T1" fmla="*/ 144 h 144"/>
                <a:gd name="T2" fmla="*/ 0 w 18"/>
                <a:gd name="T3" fmla="*/ 0 h 144"/>
                <a:gd name="T4" fmla="*/ 18 w 18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4">
                  <a:moveTo>
                    <a:pt x="0" y="144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1" name="Rectangle 16"/>
            <p:cNvSpPr>
              <a:spLocks noChangeArrowheads="1"/>
            </p:cNvSpPr>
            <p:nvPr/>
          </p:nvSpPr>
          <p:spPr bwMode="auto">
            <a:xfrm>
              <a:off x="3475" y="564"/>
              <a:ext cx="145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1162" name="Freeform 17"/>
            <p:cNvSpPr>
              <a:spLocks/>
            </p:cNvSpPr>
            <p:nvPr/>
          </p:nvSpPr>
          <p:spPr bwMode="auto">
            <a:xfrm>
              <a:off x="2995" y="605"/>
              <a:ext cx="477" cy="58"/>
            </a:xfrm>
            <a:custGeom>
              <a:avLst/>
              <a:gdLst>
                <a:gd name="T0" fmla="*/ 0 w 477"/>
                <a:gd name="T1" fmla="*/ 58 h 58"/>
                <a:gd name="T2" fmla="*/ 0 w 477"/>
                <a:gd name="T3" fmla="*/ 0 h 58"/>
                <a:gd name="T4" fmla="*/ 477 w 477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7" h="58">
                  <a:moveTo>
                    <a:pt x="0" y="58"/>
                  </a:moveTo>
                  <a:lnTo>
                    <a:pt x="0" y="0"/>
                  </a:lnTo>
                  <a:lnTo>
                    <a:pt x="47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3" name="Rectangle 18"/>
            <p:cNvSpPr>
              <a:spLocks noChangeArrowheads="1"/>
            </p:cNvSpPr>
            <p:nvPr/>
          </p:nvSpPr>
          <p:spPr bwMode="auto">
            <a:xfrm>
              <a:off x="3321" y="686"/>
              <a:ext cx="140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1164" name="Freeform 19"/>
            <p:cNvSpPr>
              <a:spLocks/>
            </p:cNvSpPr>
            <p:nvPr/>
          </p:nvSpPr>
          <p:spPr bwMode="auto">
            <a:xfrm>
              <a:off x="2995" y="668"/>
              <a:ext cx="324" cy="59"/>
            </a:xfrm>
            <a:custGeom>
              <a:avLst/>
              <a:gdLst>
                <a:gd name="T0" fmla="*/ 0 w 324"/>
                <a:gd name="T1" fmla="*/ 0 h 59"/>
                <a:gd name="T2" fmla="*/ 0 w 324"/>
                <a:gd name="T3" fmla="*/ 59 h 59"/>
                <a:gd name="T4" fmla="*/ 324 w 32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" h="59">
                  <a:moveTo>
                    <a:pt x="0" y="0"/>
                  </a:moveTo>
                  <a:lnTo>
                    <a:pt x="0" y="59"/>
                  </a:lnTo>
                  <a:lnTo>
                    <a:pt x="324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5" name="Freeform 20"/>
            <p:cNvSpPr>
              <a:spLocks/>
            </p:cNvSpPr>
            <p:nvPr/>
          </p:nvSpPr>
          <p:spPr bwMode="auto">
            <a:xfrm>
              <a:off x="2413" y="523"/>
              <a:ext cx="582" cy="143"/>
            </a:xfrm>
            <a:custGeom>
              <a:avLst/>
              <a:gdLst>
                <a:gd name="T0" fmla="*/ 0 w 582"/>
                <a:gd name="T1" fmla="*/ 0 h 143"/>
                <a:gd name="T2" fmla="*/ 0 w 582"/>
                <a:gd name="T3" fmla="*/ 143 h 143"/>
                <a:gd name="T4" fmla="*/ 582 w 582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2" h="143">
                  <a:moveTo>
                    <a:pt x="0" y="0"/>
                  </a:moveTo>
                  <a:lnTo>
                    <a:pt x="0" y="143"/>
                  </a:lnTo>
                  <a:lnTo>
                    <a:pt x="582" y="1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6" name="Freeform 21"/>
            <p:cNvSpPr>
              <a:spLocks/>
            </p:cNvSpPr>
            <p:nvPr/>
          </p:nvSpPr>
          <p:spPr bwMode="auto">
            <a:xfrm>
              <a:off x="2309" y="520"/>
              <a:ext cx="104" cy="163"/>
            </a:xfrm>
            <a:custGeom>
              <a:avLst/>
              <a:gdLst>
                <a:gd name="T0" fmla="*/ 0 w 104"/>
                <a:gd name="T1" fmla="*/ 163 h 163"/>
                <a:gd name="T2" fmla="*/ 0 w 104"/>
                <a:gd name="T3" fmla="*/ 0 h 163"/>
                <a:gd name="T4" fmla="*/ 104 w 104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163">
                  <a:moveTo>
                    <a:pt x="0" y="163"/>
                  </a:moveTo>
                  <a:lnTo>
                    <a:pt x="0" y="0"/>
                  </a:lnTo>
                  <a:lnTo>
                    <a:pt x="10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7" name="Rectangle 22"/>
            <p:cNvSpPr>
              <a:spLocks noChangeArrowheads="1"/>
            </p:cNvSpPr>
            <p:nvPr/>
          </p:nvSpPr>
          <p:spPr bwMode="auto">
            <a:xfrm>
              <a:off x="3023" y="809"/>
              <a:ext cx="180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1168" name="Freeform 23"/>
            <p:cNvSpPr>
              <a:spLocks/>
            </p:cNvSpPr>
            <p:nvPr/>
          </p:nvSpPr>
          <p:spPr bwMode="auto">
            <a:xfrm>
              <a:off x="2309" y="688"/>
              <a:ext cx="712" cy="162"/>
            </a:xfrm>
            <a:custGeom>
              <a:avLst/>
              <a:gdLst>
                <a:gd name="T0" fmla="*/ 0 w 712"/>
                <a:gd name="T1" fmla="*/ 0 h 162"/>
                <a:gd name="T2" fmla="*/ 0 w 712"/>
                <a:gd name="T3" fmla="*/ 162 h 162"/>
                <a:gd name="T4" fmla="*/ 712 w 712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2" h="162">
                  <a:moveTo>
                    <a:pt x="0" y="0"/>
                  </a:moveTo>
                  <a:lnTo>
                    <a:pt x="0" y="162"/>
                  </a:lnTo>
                  <a:lnTo>
                    <a:pt x="712" y="16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9" name="Freeform 24"/>
            <p:cNvSpPr>
              <a:spLocks/>
            </p:cNvSpPr>
            <p:nvPr/>
          </p:nvSpPr>
          <p:spPr bwMode="auto">
            <a:xfrm>
              <a:off x="2141" y="685"/>
              <a:ext cx="168" cy="171"/>
            </a:xfrm>
            <a:custGeom>
              <a:avLst/>
              <a:gdLst>
                <a:gd name="T0" fmla="*/ 0 w 168"/>
                <a:gd name="T1" fmla="*/ 171 h 171"/>
                <a:gd name="T2" fmla="*/ 0 w 168"/>
                <a:gd name="T3" fmla="*/ 0 h 171"/>
                <a:gd name="T4" fmla="*/ 168 w 168"/>
                <a:gd name="T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71">
                  <a:moveTo>
                    <a:pt x="0" y="171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0" name="Rectangle 25"/>
            <p:cNvSpPr>
              <a:spLocks noChangeArrowheads="1"/>
            </p:cNvSpPr>
            <p:nvPr/>
          </p:nvSpPr>
          <p:spPr bwMode="auto">
            <a:xfrm>
              <a:off x="2615" y="932"/>
              <a:ext cx="118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1171" name="Freeform 26"/>
            <p:cNvSpPr>
              <a:spLocks/>
            </p:cNvSpPr>
            <p:nvPr/>
          </p:nvSpPr>
          <p:spPr bwMode="auto">
            <a:xfrm>
              <a:off x="2191" y="973"/>
              <a:ext cx="422" cy="58"/>
            </a:xfrm>
            <a:custGeom>
              <a:avLst/>
              <a:gdLst>
                <a:gd name="T0" fmla="*/ 0 w 422"/>
                <a:gd name="T1" fmla="*/ 58 h 58"/>
                <a:gd name="T2" fmla="*/ 0 w 422"/>
                <a:gd name="T3" fmla="*/ 0 h 58"/>
                <a:gd name="T4" fmla="*/ 422 w 422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2" h="58">
                  <a:moveTo>
                    <a:pt x="0" y="58"/>
                  </a:moveTo>
                  <a:lnTo>
                    <a:pt x="0" y="0"/>
                  </a:lnTo>
                  <a:lnTo>
                    <a:pt x="4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2" name="Rectangle 27"/>
            <p:cNvSpPr>
              <a:spLocks noChangeArrowheads="1"/>
            </p:cNvSpPr>
            <p:nvPr/>
          </p:nvSpPr>
          <p:spPr bwMode="auto">
            <a:xfrm>
              <a:off x="2706" y="1055"/>
              <a:ext cx="126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1173" name="Freeform 28"/>
            <p:cNvSpPr>
              <a:spLocks/>
            </p:cNvSpPr>
            <p:nvPr/>
          </p:nvSpPr>
          <p:spPr bwMode="auto">
            <a:xfrm>
              <a:off x="2191" y="1037"/>
              <a:ext cx="513" cy="58"/>
            </a:xfrm>
            <a:custGeom>
              <a:avLst/>
              <a:gdLst>
                <a:gd name="T0" fmla="*/ 0 w 513"/>
                <a:gd name="T1" fmla="*/ 0 h 58"/>
                <a:gd name="T2" fmla="*/ 0 w 513"/>
                <a:gd name="T3" fmla="*/ 58 h 58"/>
                <a:gd name="T4" fmla="*/ 513 w 513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3" h="58">
                  <a:moveTo>
                    <a:pt x="0" y="0"/>
                  </a:moveTo>
                  <a:lnTo>
                    <a:pt x="0" y="58"/>
                  </a:lnTo>
                  <a:lnTo>
                    <a:pt x="513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4" name="Freeform 29"/>
            <p:cNvSpPr>
              <a:spLocks/>
            </p:cNvSpPr>
            <p:nvPr/>
          </p:nvSpPr>
          <p:spPr bwMode="auto">
            <a:xfrm>
              <a:off x="2141" y="861"/>
              <a:ext cx="50" cy="173"/>
            </a:xfrm>
            <a:custGeom>
              <a:avLst/>
              <a:gdLst>
                <a:gd name="T0" fmla="*/ 0 w 50"/>
                <a:gd name="T1" fmla="*/ 0 h 173"/>
                <a:gd name="T2" fmla="*/ 0 w 50"/>
                <a:gd name="T3" fmla="*/ 173 h 173"/>
                <a:gd name="T4" fmla="*/ 50 w 50"/>
                <a:gd name="T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73">
                  <a:moveTo>
                    <a:pt x="0" y="0"/>
                  </a:moveTo>
                  <a:lnTo>
                    <a:pt x="0" y="173"/>
                  </a:lnTo>
                  <a:lnTo>
                    <a:pt x="50" y="17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5" name="Freeform 30"/>
            <p:cNvSpPr>
              <a:spLocks/>
            </p:cNvSpPr>
            <p:nvPr/>
          </p:nvSpPr>
          <p:spPr bwMode="auto">
            <a:xfrm>
              <a:off x="2103" y="859"/>
              <a:ext cx="38" cy="176"/>
            </a:xfrm>
            <a:custGeom>
              <a:avLst/>
              <a:gdLst>
                <a:gd name="T0" fmla="*/ 0 w 38"/>
                <a:gd name="T1" fmla="*/ 176 h 176"/>
                <a:gd name="T2" fmla="*/ 0 w 38"/>
                <a:gd name="T3" fmla="*/ 0 h 176"/>
                <a:gd name="T4" fmla="*/ 38 w 38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76">
                  <a:moveTo>
                    <a:pt x="0" y="176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6" name="Rectangle 31"/>
            <p:cNvSpPr>
              <a:spLocks noChangeArrowheads="1"/>
            </p:cNvSpPr>
            <p:nvPr/>
          </p:nvSpPr>
          <p:spPr bwMode="auto">
            <a:xfrm>
              <a:off x="2732" y="1177"/>
              <a:ext cx="169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1177" name="Freeform 32"/>
            <p:cNvSpPr>
              <a:spLocks/>
            </p:cNvSpPr>
            <p:nvPr/>
          </p:nvSpPr>
          <p:spPr bwMode="auto">
            <a:xfrm>
              <a:off x="2103" y="1040"/>
              <a:ext cx="626" cy="178"/>
            </a:xfrm>
            <a:custGeom>
              <a:avLst/>
              <a:gdLst>
                <a:gd name="T0" fmla="*/ 0 w 626"/>
                <a:gd name="T1" fmla="*/ 0 h 178"/>
                <a:gd name="T2" fmla="*/ 0 w 626"/>
                <a:gd name="T3" fmla="*/ 178 h 178"/>
                <a:gd name="T4" fmla="*/ 626 w 626"/>
                <a:gd name="T5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6" h="178">
                  <a:moveTo>
                    <a:pt x="0" y="0"/>
                  </a:moveTo>
                  <a:lnTo>
                    <a:pt x="0" y="178"/>
                  </a:lnTo>
                  <a:lnTo>
                    <a:pt x="626" y="17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8" name="Freeform 33"/>
            <p:cNvSpPr>
              <a:spLocks/>
            </p:cNvSpPr>
            <p:nvPr/>
          </p:nvSpPr>
          <p:spPr bwMode="auto">
            <a:xfrm>
              <a:off x="1842" y="1038"/>
              <a:ext cx="261" cy="386"/>
            </a:xfrm>
            <a:custGeom>
              <a:avLst/>
              <a:gdLst>
                <a:gd name="T0" fmla="*/ 0 w 261"/>
                <a:gd name="T1" fmla="*/ 386 h 386"/>
                <a:gd name="T2" fmla="*/ 0 w 261"/>
                <a:gd name="T3" fmla="*/ 0 h 386"/>
                <a:gd name="T4" fmla="*/ 261 w 261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386">
                  <a:moveTo>
                    <a:pt x="0" y="386"/>
                  </a:moveTo>
                  <a:lnTo>
                    <a:pt x="0" y="0"/>
                  </a:lnTo>
                  <a:lnTo>
                    <a:pt x="26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9" name="Rectangle 34"/>
            <p:cNvSpPr>
              <a:spLocks noChangeArrowheads="1"/>
            </p:cNvSpPr>
            <p:nvPr/>
          </p:nvSpPr>
          <p:spPr bwMode="auto">
            <a:xfrm>
              <a:off x="3108" y="1300"/>
              <a:ext cx="1267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humireducens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0" name="Freeform 35"/>
            <p:cNvSpPr>
              <a:spLocks/>
            </p:cNvSpPr>
            <p:nvPr/>
          </p:nvSpPr>
          <p:spPr bwMode="auto">
            <a:xfrm>
              <a:off x="3007" y="1341"/>
              <a:ext cx="98" cy="59"/>
            </a:xfrm>
            <a:custGeom>
              <a:avLst/>
              <a:gdLst>
                <a:gd name="T0" fmla="*/ 0 w 98"/>
                <a:gd name="T1" fmla="*/ 59 h 59"/>
                <a:gd name="T2" fmla="*/ 0 w 98"/>
                <a:gd name="T3" fmla="*/ 0 h 59"/>
                <a:gd name="T4" fmla="*/ 98 w 98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59">
                  <a:moveTo>
                    <a:pt x="0" y="59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1" name="Rectangle 36"/>
            <p:cNvSpPr>
              <a:spLocks noChangeArrowheads="1"/>
            </p:cNvSpPr>
            <p:nvPr/>
          </p:nvSpPr>
          <p:spPr bwMode="auto">
            <a:xfrm>
              <a:off x="3018" y="1423"/>
              <a:ext cx="1155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182" name="Freeform 37"/>
            <p:cNvSpPr>
              <a:spLocks/>
            </p:cNvSpPr>
            <p:nvPr/>
          </p:nvSpPr>
          <p:spPr bwMode="auto">
            <a:xfrm>
              <a:off x="3007" y="1405"/>
              <a:ext cx="9" cy="58"/>
            </a:xfrm>
            <a:custGeom>
              <a:avLst/>
              <a:gdLst>
                <a:gd name="T0" fmla="*/ 0 w 9"/>
                <a:gd name="T1" fmla="*/ 0 h 58"/>
                <a:gd name="T2" fmla="*/ 0 w 9"/>
                <a:gd name="T3" fmla="*/ 58 h 58"/>
                <a:gd name="T4" fmla="*/ 9 w 9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8">
                  <a:moveTo>
                    <a:pt x="0" y="0"/>
                  </a:moveTo>
                  <a:lnTo>
                    <a:pt x="0" y="58"/>
                  </a:lnTo>
                  <a:lnTo>
                    <a:pt x="9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3" name="Freeform 38"/>
            <p:cNvSpPr>
              <a:spLocks/>
            </p:cNvSpPr>
            <p:nvPr/>
          </p:nvSpPr>
          <p:spPr bwMode="auto">
            <a:xfrm>
              <a:off x="2260" y="1402"/>
              <a:ext cx="747" cy="90"/>
            </a:xfrm>
            <a:custGeom>
              <a:avLst/>
              <a:gdLst>
                <a:gd name="T0" fmla="*/ 0 w 747"/>
                <a:gd name="T1" fmla="*/ 90 h 90"/>
                <a:gd name="T2" fmla="*/ 0 w 747"/>
                <a:gd name="T3" fmla="*/ 0 h 90"/>
                <a:gd name="T4" fmla="*/ 747 w 747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7" h="90">
                  <a:moveTo>
                    <a:pt x="0" y="90"/>
                  </a:moveTo>
                  <a:lnTo>
                    <a:pt x="0" y="0"/>
                  </a:lnTo>
                  <a:lnTo>
                    <a:pt x="74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4" name="Rectangle 39"/>
            <p:cNvSpPr>
              <a:spLocks noChangeArrowheads="1"/>
            </p:cNvSpPr>
            <p:nvPr/>
          </p:nvSpPr>
          <p:spPr bwMode="auto">
            <a:xfrm>
              <a:off x="3526" y="1545"/>
              <a:ext cx="79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5" name="Freeform 40"/>
            <p:cNvSpPr>
              <a:spLocks/>
            </p:cNvSpPr>
            <p:nvPr/>
          </p:nvSpPr>
          <p:spPr bwMode="auto">
            <a:xfrm>
              <a:off x="2260" y="1497"/>
              <a:ext cx="1263" cy="89"/>
            </a:xfrm>
            <a:custGeom>
              <a:avLst/>
              <a:gdLst>
                <a:gd name="T0" fmla="*/ 0 w 1263"/>
                <a:gd name="T1" fmla="*/ 0 h 89"/>
                <a:gd name="T2" fmla="*/ 0 w 1263"/>
                <a:gd name="T3" fmla="*/ 89 h 89"/>
                <a:gd name="T4" fmla="*/ 1263 w 126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3" h="89">
                  <a:moveTo>
                    <a:pt x="0" y="0"/>
                  </a:moveTo>
                  <a:lnTo>
                    <a:pt x="0" y="89"/>
                  </a:lnTo>
                  <a:lnTo>
                    <a:pt x="1263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6" name="Freeform 41"/>
            <p:cNvSpPr>
              <a:spLocks/>
            </p:cNvSpPr>
            <p:nvPr/>
          </p:nvSpPr>
          <p:spPr bwMode="auto">
            <a:xfrm>
              <a:off x="2108" y="1494"/>
              <a:ext cx="152" cy="105"/>
            </a:xfrm>
            <a:custGeom>
              <a:avLst/>
              <a:gdLst>
                <a:gd name="T0" fmla="*/ 0 w 152"/>
                <a:gd name="T1" fmla="*/ 105 h 105"/>
                <a:gd name="T2" fmla="*/ 0 w 152"/>
                <a:gd name="T3" fmla="*/ 0 h 105"/>
                <a:gd name="T4" fmla="*/ 152 w 15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105">
                  <a:moveTo>
                    <a:pt x="0" y="105"/>
                  </a:moveTo>
                  <a:lnTo>
                    <a:pt x="0" y="0"/>
                  </a:lnTo>
                  <a:lnTo>
                    <a:pt x="1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7" name="Rectangle 42"/>
            <p:cNvSpPr>
              <a:spLocks noChangeArrowheads="1"/>
            </p:cNvSpPr>
            <p:nvPr/>
          </p:nvSpPr>
          <p:spPr bwMode="auto">
            <a:xfrm>
              <a:off x="2981" y="1668"/>
              <a:ext cx="1223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8" name="Freeform 43"/>
            <p:cNvSpPr>
              <a:spLocks/>
            </p:cNvSpPr>
            <p:nvPr/>
          </p:nvSpPr>
          <p:spPr bwMode="auto">
            <a:xfrm>
              <a:off x="2108" y="1604"/>
              <a:ext cx="870" cy="105"/>
            </a:xfrm>
            <a:custGeom>
              <a:avLst/>
              <a:gdLst>
                <a:gd name="T0" fmla="*/ 0 w 870"/>
                <a:gd name="T1" fmla="*/ 0 h 105"/>
                <a:gd name="T2" fmla="*/ 0 w 870"/>
                <a:gd name="T3" fmla="*/ 105 h 105"/>
                <a:gd name="T4" fmla="*/ 870 w 870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0" h="105">
                  <a:moveTo>
                    <a:pt x="0" y="0"/>
                  </a:moveTo>
                  <a:lnTo>
                    <a:pt x="0" y="105"/>
                  </a:lnTo>
                  <a:lnTo>
                    <a:pt x="870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9" name="Freeform 44"/>
            <p:cNvSpPr>
              <a:spLocks/>
            </p:cNvSpPr>
            <p:nvPr/>
          </p:nvSpPr>
          <p:spPr bwMode="auto">
            <a:xfrm>
              <a:off x="1985" y="1601"/>
              <a:ext cx="123" cy="213"/>
            </a:xfrm>
            <a:custGeom>
              <a:avLst/>
              <a:gdLst>
                <a:gd name="T0" fmla="*/ 0 w 123"/>
                <a:gd name="T1" fmla="*/ 213 h 213"/>
                <a:gd name="T2" fmla="*/ 0 w 123"/>
                <a:gd name="T3" fmla="*/ 0 h 213"/>
                <a:gd name="T4" fmla="*/ 123 w 123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213">
                  <a:moveTo>
                    <a:pt x="0" y="213"/>
                  </a:moveTo>
                  <a:lnTo>
                    <a:pt x="0" y="0"/>
                  </a:lnTo>
                  <a:lnTo>
                    <a:pt x="12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0" name="Rectangle 45"/>
            <p:cNvSpPr>
              <a:spLocks noChangeArrowheads="1"/>
            </p:cNvSpPr>
            <p:nvPr/>
          </p:nvSpPr>
          <p:spPr bwMode="auto">
            <a:xfrm>
              <a:off x="2590" y="1791"/>
              <a:ext cx="101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Thauera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terpenica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1" name="Freeform 46"/>
            <p:cNvSpPr>
              <a:spLocks/>
            </p:cNvSpPr>
            <p:nvPr/>
          </p:nvSpPr>
          <p:spPr bwMode="auto">
            <a:xfrm>
              <a:off x="2206" y="1832"/>
              <a:ext cx="381" cy="58"/>
            </a:xfrm>
            <a:custGeom>
              <a:avLst/>
              <a:gdLst>
                <a:gd name="T0" fmla="*/ 0 w 381"/>
                <a:gd name="T1" fmla="*/ 58 h 58"/>
                <a:gd name="T2" fmla="*/ 0 w 381"/>
                <a:gd name="T3" fmla="*/ 0 h 58"/>
                <a:gd name="T4" fmla="*/ 381 w 381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1" h="58">
                  <a:moveTo>
                    <a:pt x="0" y="58"/>
                  </a:moveTo>
                  <a:lnTo>
                    <a:pt x="0" y="0"/>
                  </a:lnTo>
                  <a:lnTo>
                    <a:pt x="38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2" name="Rectangle 47"/>
            <p:cNvSpPr>
              <a:spLocks noChangeArrowheads="1"/>
            </p:cNvSpPr>
            <p:nvPr/>
          </p:nvSpPr>
          <p:spPr bwMode="auto">
            <a:xfrm>
              <a:off x="2636" y="1913"/>
              <a:ext cx="1276" cy="12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3" name="Freeform 48"/>
            <p:cNvSpPr>
              <a:spLocks/>
            </p:cNvSpPr>
            <p:nvPr/>
          </p:nvSpPr>
          <p:spPr bwMode="auto">
            <a:xfrm>
              <a:off x="2206" y="1895"/>
              <a:ext cx="427" cy="59"/>
            </a:xfrm>
            <a:custGeom>
              <a:avLst/>
              <a:gdLst>
                <a:gd name="T0" fmla="*/ 0 w 427"/>
                <a:gd name="T1" fmla="*/ 0 h 59"/>
                <a:gd name="T2" fmla="*/ 0 w 427"/>
                <a:gd name="T3" fmla="*/ 59 h 59"/>
                <a:gd name="T4" fmla="*/ 427 w 427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" h="59">
                  <a:moveTo>
                    <a:pt x="0" y="0"/>
                  </a:moveTo>
                  <a:lnTo>
                    <a:pt x="0" y="59"/>
                  </a:lnTo>
                  <a:lnTo>
                    <a:pt x="427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4" name="Freeform 49"/>
            <p:cNvSpPr>
              <a:spLocks/>
            </p:cNvSpPr>
            <p:nvPr/>
          </p:nvSpPr>
          <p:spPr bwMode="auto">
            <a:xfrm>
              <a:off x="2091" y="1893"/>
              <a:ext cx="115" cy="135"/>
            </a:xfrm>
            <a:custGeom>
              <a:avLst/>
              <a:gdLst>
                <a:gd name="T0" fmla="*/ 0 w 115"/>
                <a:gd name="T1" fmla="*/ 135 h 135"/>
                <a:gd name="T2" fmla="*/ 0 w 115"/>
                <a:gd name="T3" fmla="*/ 0 h 135"/>
                <a:gd name="T4" fmla="*/ 115 w 115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135">
                  <a:moveTo>
                    <a:pt x="0" y="135"/>
                  </a:moveTo>
                  <a:lnTo>
                    <a:pt x="0" y="0"/>
                  </a:lnTo>
                  <a:lnTo>
                    <a:pt x="1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5" name="Rectangle 50"/>
            <p:cNvSpPr>
              <a:spLocks noChangeArrowheads="1"/>
            </p:cNvSpPr>
            <p:nvPr/>
          </p:nvSpPr>
          <p:spPr bwMode="auto">
            <a:xfrm>
              <a:off x="2516" y="2036"/>
              <a:ext cx="127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1196" name="Freeform 51"/>
            <p:cNvSpPr>
              <a:spLocks/>
            </p:cNvSpPr>
            <p:nvPr/>
          </p:nvSpPr>
          <p:spPr bwMode="auto">
            <a:xfrm>
              <a:off x="2182" y="2077"/>
              <a:ext cx="331" cy="89"/>
            </a:xfrm>
            <a:custGeom>
              <a:avLst/>
              <a:gdLst>
                <a:gd name="T0" fmla="*/ 0 w 331"/>
                <a:gd name="T1" fmla="*/ 89 h 89"/>
                <a:gd name="T2" fmla="*/ 0 w 331"/>
                <a:gd name="T3" fmla="*/ 0 h 89"/>
                <a:gd name="T4" fmla="*/ 331 w 331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89">
                  <a:moveTo>
                    <a:pt x="0" y="89"/>
                  </a:moveTo>
                  <a:lnTo>
                    <a:pt x="0" y="0"/>
                  </a:lnTo>
                  <a:lnTo>
                    <a:pt x="33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7" name="Rectangle 52"/>
            <p:cNvSpPr>
              <a:spLocks noChangeArrowheads="1"/>
            </p:cNvSpPr>
            <p:nvPr/>
          </p:nvSpPr>
          <p:spPr bwMode="auto">
            <a:xfrm>
              <a:off x="2568" y="2159"/>
              <a:ext cx="1451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sapovorans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8" name="Freeform 53"/>
            <p:cNvSpPr>
              <a:spLocks/>
            </p:cNvSpPr>
            <p:nvPr/>
          </p:nvSpPr>
          <p:spPr bwMode="auto">
            <a:xfrm>
              <a:off x="2378" y="2200"/>
              <a:ext cx="188" cy="58"/>
            </a:xfrm>
            <a:custGeom>
              <a:avLst/>
              <a:gdLst>
                <a:gd name="T0" fmla="*/ 0 w 188"/>
                <a:gd name="T1" fmla="*/ 58 h 58"/>
                <a:gd name="T2" fmla="*/ 0 w 188"/>
                <a:gd name="T3" fmla="*/ 0 h 58"/>
                <a:gd name="T4" fmla="*/ 188 w 188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" h="58">
                  <a:moveTo>
                    <a:pt x="0" y="58"/>
                  </a:moveTo>
                  <a:lnTo>
                    <a:pt x="0" y="0"/>
                  </a:lnTo>
                  <a:lnTo>
                    <a:pt x="18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9" name="Rectangle 54"/>
            <p:cNvSpPr>
              <a:spLocks noChangeArrowheads="1"/>
            </p:cNvSpPr>
            <p:nvPr/>
          </p:nvSpPr>
          <p:spPr bwMode="auto">
            <a:xfrm>
              <a:off x="2466" y="2282"/>
              <a:ext cx="146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0" name="Freeform 55"/>
            <p:cNvSpPr>
              <a:spLocks/>
            </p:cNvSpPr>
            <p:nvPr/>
          </p:nvSpPr>
          <p:spPr bwMode="auto">
            <a:xfrm>
              <a:off x="2378" y="2264"/>
              <a:ext cx="85" cy="58"/>
            </a:xfrm>
            <a:custGeom>
              <a:avLst/>
              <a:gdLst>
                <a:gd name="T0" fmla="*/ 0 w 85"/>
                <a:gd name="T1" fmla="*/ 0 h 58"/>
                <a:gd name="T2" fmla="*/ 0 w 85"/>
                <a:gd name="T3" fmla="*/ 58 h 58"/>
                <a:gd name="T4" fmla="*/ 85 w 85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58">
                  <a:moveTo>
                    <a:pt x="0" y="0"/>
                  </a:moveTo>
                  <a:lnTo>
                    <a:pt x="0" y="58"/>
                  </a:lnTo>
                  <a:lnTo>
                    <a:pt x="85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1" name="Freeform 56"/>
            <p:cNvSpPr>
              <a:spLocks/>
            </p:cNvSpPr>
            <p:nvPr/>
          </p:nvSpPr>
          <p:spPr bwMode="auto">
            <a:xfrm>
              <a:off x="2182" y="2172"/>
              <a:ext cx="196" cy="89"/>
            </a:xfrm>
            <a:custGeom>
              <a:avLst/>
              <a:gdLst>
                <a:gd name="T0" fmla="*/ 0 w 196"/>
                <a:gd name="T1" fmla="*/ 0 h 89"/>
                <a:gd name="T2" fmla="*/ 0 w 196"/>
                <a:gd name="T3" fmla="*/ 89 h 89"/>
                <a:gd name="T4" fmla="*/ 196 w 196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89">
                  <a:moveTo>
                    <a:pt x="0" y="0"/>
                  </a:moveTo>
                  <a:lnTo>
                    <a:pt x="0" y="89"/>
                  </a:lnTo>
                  <a:lnTo>
                    <a:pt x="196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2" name="Freeform 57"/>
            <p:cNvSpPr>
              <a:spLocks/>
            </p:cNvSpPr>
            <p:nvPr/>
          </p:nvSpPr>
          <p:spPr bwMode="auto">
            <a:xfrm>
              <a:off x="2091" y="2033"/>
              <a:ext cx="91" cy="136"/>
            </a:xfrm>
            <a:custGeom>
              <a:avLst/>
              <a:gdLst>
                <a:gd name="T0" fmla="*/ 0 w 91"/>
                <a:gd name="T1" fmla="*/ 0 h 136"/>
                <a:gd name="T2" fmla="*/ 0 w 91"/>
                <a:gd name="T3" fmla="*/ 136 h 136"/>
                <a:gd name="T4" fmla="*/ 91 w 91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136">
                  <a:moveTo>
                    <a:pt x="0" y="0"/>
                  </a:moveTo>
                  <a:lnTo>
                    <a:pt x="0" y="136"/>
                  </a:lnTo>
                  <a:lnTo>
                    <a:pt x="91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3" name="Freeform 58"/>
            <p:cNvSpPr>
              <a:spLocks/>
            </p:cNvSpPr>
            <p:nvPr/>
          </p:nvSpPr>
          <p:spPr bwMode="auto">
            <a:xfrm>
              <a:off x="1985" y="1819"/>
              <a:ext cx="106" cy="212"/>
            </a:xfrm>
            <a:custGeom>
              <a:avLst/>
              <a:gdLst>
                <a:gd name="T0" fmla="*/ 0 w 106"/>
                <a:gd name="T1" fmla="*/ 0 h 212"/>
                <a:gd name="T2" fmla="*/ 0 w 106"/>
                <a:gd name="T3" fmla="*/ 212 h 212"/>
                <a:gd name="T4" fmla="*/ 106 w 10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212">
                  <a:moveTo>
                    <a:pt x="0" y="0"/>
                  </a:moveTo>
                  <a:lnTo>
                    <a:pt x="0" y="212"/>
                  </a:lnTo>
                  <a:lnTo>
                    <a:pt x="106" y="21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4" name="Freeform 59"/>
            <p:cNvSpPr>
              <a:spLocks/>
            </p:cNvSpPr>
            <p:nvPr/>
          </p:nvSpPr>
          <p:spPr bwMode="auto">
            <a:xfrm>
              <a:off x="1842" y="1429"/>
              <a:ext cx="143" cy="387"/>
            </a:xfrm>
            <a:custGeom>
              <a:avLst/>
              <a:gdLst>
                <a:gd name="T0" fmla="*/ 0 w 143"/>
                <a:gd name="T1" fmla="*/ 0 h 387"/>
                <a:gd name="T2" fmla="*/ 0 w 143"/>
                <a:gd name="T3" fmla="*/ 387 h 387"/>
                <a:gd name="T4" fmla="*/ 143 w 143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387">
                  <a:moveTo>
                    <a:pt x="0" y="0"/>
                  </a:moveTo>
                  <a:lnTo>
                    <a:pt x="0" y="387"/>
                  </a:lnTo>
                  <a:lnTo>
                    <a:pt x="143" y="38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5" name="Freeform 60"/>
            <p:cNvSpPr>
              <a:spLocks/>
            </p:cNvSpPr>
            <p:nvPr/>
          </p:nvSpPr>
          <p:spPr bwMode="auto">
            <a:xfrm>
              <a:off x="1604" y="1426"/>
              <a:ext cx="238" cy="642"/>
            </a:xfrm>
            <a:custGeom>
              <a:avLst/>
              <a:gdLst>
                <a:gd name="T0" fmla="*/ 0 w 238"/>
                <a:gd name="T1" fmla="*/ 642 h 642"/>
                <a:gd name="T2" fmla="*/ 0 w 238"/>
                <a:gd name="T3" fmla="*/ 0 h 642"/>
                <a:gd name="T4" fmla="*/ 238 w 238"/>
                <a:gd name="T5" fmla="*/ 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642">
                  <a:moveTo>
                    <a:pt x="0" y="642"/>
                  </a:moveTo>
                  <a:lnTo>
                    <a:pt x="0" y="0"/>
                  </a:lnTo>
                  <a:lnTo>
                    <a:pt x="23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6" name="Rectangle 61"/>
            <p:cNvSpPr>
              <a:spLocks noChangeArrowheads="1"/>
            </p:cNvSpPr>
            <p:nvPr/>
          </p:nvSpPr>
          <p:spPr bwMode="auto">
            <a:xfrm>
              <a:off x="2814" y="2404"/>
              <a:ext cx="149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1207" name="Freeform 62"/>
            <p:cNvSpPr>
              <a:spLocks/>
            </p:cNvSpPr>
            <p:nvPr/>
          </p:nvSpPr>
          <p:spPr bwMode="auto">
            <a:xfrm>
              <a:off x="2087" y="2445"/>
              <a:ext cx="724" cy="59"/>
            </a:xfrm>
            <a:custGeom>
              <a:avLst/>
              <a:gdLst>
                <a:gd name="T0" fmla="*/ 0 w 724"/>
                <a:gd name="T1" fmla="*/ 59 h 59"/>
                <a:gd name="T2" fmla="*/ 0 w 724"/>
                <a:gd name="T3" fmla="*/ 0 h 59"/>
                <a:gd name="T4" fmla="*/ 724 w 724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4" h="59">
                  <a:moveTo>
                    <a:pt x="0" y="59"/>
                  </a:moveTo>
                  <a:lnTo>
                    <a:pt x="0" y="0"/>
                  </a:lnTo>
                  <a:lnTo>
                    <a:pt x="72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8" name="Rectangle 63"/>
            <p:cNvSpPr>
              <a:spLocks noChangeArrowheads="1"/>
            </p:cNvSpPr>
            <p:nvPr/>
          </p:nvSpPr>
          <p:spPr bwMode="auto">
            <a:xfrm>
              <a:off x="2643" y="2527"/>
              <a:ext cx="94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1209" name="Freeform 64"/>
            <p:cNvSpPr>
              <a:spLocks/>
            </p:cNvSpPr>
            <p:nvPr/>
          </p:nvSpPr>
          <p:spPr bwMode="auto">
            <a:xfrm>
              <a:off x="2087" y="2509"/>
              <a:ext cx="554" cy="59"/>
            </a:xfrm>
            <a:custGeom>
              <a:avLst/>
              <a:gdLst>
                <a:gd name="T0" fmla="*/ 0 w 554"/>
                <a:gd name="T1" fmla="*/ 0 h 59"/>
                <a:gd name="T2" fmla="*/ 0 w 554"/>
                <a:gd name="T3" fmla="*/ 59 h 59"/>
                <a:gd name="T4" fmla="*/ 554 w 55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4" h="59">
                  <a:moveTo>
                    <a:pt x="0" y="0"/>
                  </a:moveTo>
                  <a:lnTo>
                    <a:pt x="0" y="59"/>
                  </a:lnTo>
                  <a:lnTo>
                    <a:pt x="554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0" name="Freeform 65"/>
            <p:cNvSpPr>
              <a:spLocks/>
            </p:cNvSpPr>
            <p:nvPr/>
          </p:nvSpPr>
          <p:spPr bwMode="auto">
            <a:xfrm>
              <a:off x="1865" y="2506"/>
              <a:ext cx="222" cy="206"/>
            </a:xfrm>
            <a:custGeom>
              <a:avLst/>
              <a:gdLst>
                <a:gd name="T0" fmla="*/ 0 w 222"/>
                <a:gd name="T1" fmla="*/ 206 h 206"/>
                <a:gd name="T2" fmla="*/ 0 w 222"/>
                <a:gd name="T3" fmla="*/ 0 h 206"/>
                <a:gd name="T4" fmla="*/ 222 w 222"/>
                <a:gd name="T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206">
                  <a:moveTo>
                    <a:pt x="0" y="206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1" name="Rectangle 66"/>
            <p:cNvSpPr>
              <a:spLocks noChangeArrowheads="1"/>
            </p:cNvSpPr>
            <p:nvPr/>
          </p:nvSpPr>
          <p:spPr bwMode="auto">
            <a:xfrm>
              <a:off x="2949" y="2650"/>
              <a:ext cx="103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M21</a:t>
              </a:r>
            </a:p>
          </p:txBody>
        </p:sp>
        <p:sp>
          <p:nvSpPr>
            <p:cNvPr id="1212" name="Freeform 67"/>
            <p:cNvSpPr>
              <a:spLocks/>
            </p:cNvSpPr>
            <p:nvPr/>
          </p:nvSpPr>
          <p:spPr bwMode="auto">
            <a:xfrm>
              <a:off x="2849" y="2690"/>
              <a:ext cx="98" cy="59"/>
            </a:xfrm>
            <a:custGeom>
              <a:avLst/>
              <a:gdLst>
                <a:gd name="T0" fmla="*/ 0 w 98"/>
                <a:gd name="T1" fmla="*/ 59 h 59"/>
                <a:gd name="T2" fmla="*/ 0 w 98"/>
                <a:gd name="T3" fmla="*/ 0 h 59"/>
                <a:gd name="T4" fmla="*/ 98 w 98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59">
                  <a:moveTo>
                    <a:pt x="0" y="59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3" name="Rectangle 68"/>
            <p:cNvSpPr>
              <a:spLocks noChangeArrowheads="1"/>
            </p:cNvSpPr>
            <p:nvPr/>
          </p:nvSpPr>
          <p:spPr bwMode="auto">
            <a:xfrm>
              <a:off x="2893" y="2772"/>
              <a:ext cx="127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bemidjiensis</a:t>
              </a:r>
            </a:p>
          </p:txBody>
        </p:sp>
        <p:sp>
          <p:nvSpPr>
            <p:cNvPr id="1214" name="Freeform 69"/>
            <p:cNvSpPr>
              <a:spLocks/>
            </p:cNvSpPr>
            <p:nvPr/>
          </p:nvSpPr>
          <p:spPr bwMode="auto">
            <a:xfrm>
              <a:off x="2849" y="2754"/>
              <a:ext cx="41" cy="59"/>
            </a:xfrm>
            <a:custGeom>
              <a:avLst/>
              <a:gdLst>
                <a:gd name="T0" fmla="*/ 0 w 41"/>
                <a:gd name="T1" fmla="*/ 0 h 59"/>
                <a:gd name="T2" fmla="*/ 0 w 41"/>
                <a:gd name="T3" fmla="*/ 59 h 59"/>
                <a:gd name="T4" fmla="*/ 41 w 4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9">
                  <a:moveTo>
                    <a:pt x="0" y="0"/>
                  </a:moveTo>
                  <a:lnTo>
                    <a:pt x="0" y="59"/>
                  </a:lnTo>
                  <a:lnTo>
                    <a:pt x="4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5" name="Freeform 70"/>
            <p:cNvSpPr>
              <a:spLocks/>
            </p:cNvSpPr>
            <p:nvPr/>
          </p:nvSpPr>
          <p:spPr bwMode="auto">
            <a:xfrm>
              <a:off x="2150" y="2752"/>
              <a:ext cx="699" cy="170"/>
            </a:xfrm>
            <a:custGeom>
              <a:avLst/>
              <a:gdLst>
                <a:gd name="T0" fmla="*/ 0 w 699"/>
                <a:gd name="T1" fmla="*/ 170 h 170"/>
                <a:gd name="T2" fmla="*/ 0 w 699"/>
                <a:gd name="T3" fmla="*/ 0 h 170"/>
                <a:gd name="T4" fmla="*/ 699 w 699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9" h="170">
                  <a:moveTo>
                    <a:pt x="0" y="170"/>
                  </a:moveTo>
                  <a:lnTo>
                    <a:pt x="0" y="0"/>
                  </a:lnTo>
                  <a:lnTo>
                    <a:pt x="69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6" name="Rectangle 71"/>
            <p:cNvSpPr>
              <a:spLocks noChangeArrowheads="1"/>
            </p:cNvSpPr>
            <p:nvPr/>
          </p:nvSpPr>
          <p:spPr bwMode="auto">
            <a:xfrm>
              <a:off x="2683" y="2895"/>
              <a:ext cx="96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1217" name="Freeform 72"/>
            <p:cNvSpPr>
              <a:spLocks/>
            </p:cNvSpPr>
            <p:nvPr/>
          </p:nvSpPr>
          <p:spPr bwMode="auto">
            <a:xfrm>
              <a:off x="2219" y="2936"/>
              <a:ext cx="462" cy="158"/>
            </a:xfrm>
            <a:custGeom>
              <a:avLst/>
              <a:gdLst>
                <a:gd name="T0" fmla="*/ 0 w 462"/>
                <a:gd name="T1" fmla="*/ 158 h 158"/>
                <a:gd name="T2" fmla="*/ 0 w 462"/>
                <a:gd name="T3" fmla="*/ 0 h 158"/>
                <a:gd name="T4" fmla="*/ 462 w 462"/>
                <a:gd name="T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2" h="158">
                  <a:moveTo>
                    <a:pt x="0" y="158"/>
                  </a:moveTo>
                  <a:lnTo>
                    <a:pt x="0" y="0"/>
                  </a:lnTo>
                  <a:lnTo>
                    <a:pt x="46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8" name="Rectangle 73"/>
            <p:cNvSpPr>
              <a:spLocks noChangeArrowheads="1"/>
            </p:cNvSpPr>
            <p:nvPr/>
          </p:nvSpPr>
          <p:spPr bwMode="auto">
            <a:xfrm>
              <a:off x="2755" y="3018"/>
              <a:ext cx="1020" cy="12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daltonii</a:t>
              </a:r>
            </a:p>
          </p:txBody>
        </p:sp>
        <p:sp>
          <p:nvSpPr>
            <p:cNvPr id="1219" name="Freeform 74"/>
            <p:cNvSpPr>
              <a:spLocks/>
            </p:cNvSpPr>
            <p:nvPr/>
          </p:nvSpPr>
          <p:spPr bwMode="auto">
            <a:xfrm>
              <a:off x="2466" y="3059"/>
              <a:ext cx="286" cy="58"/>
            </a:xfrm>
            <a:custGeom>
              <a:avLst/>
              <a:gdLst>
                <a:gd name="T0" fmla="*/ 0 w 286"/>
                <a:gd name="T1" fmla="*/ 58 h 58"/>
                <a:gd name="T2" fmla="*/ 0 w 286"/>
                <a:gd name="T3" fmla="*/ 0 h 58"/>
                <a:gd name="T4" fmla="*/ 286 w 286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6" h="58">
                  <a:moveTo>
                    <a:pt x="0" y="58"/>
                  </a:moveTo>
                  <a:lnTo>
                    <a:pt x="0" y="0"/>
                  </a:lnTo>
                  <a:lnTo>
                    <a:pt x="28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0" name="Rectangle 75"/>
            <p:cNvSpPr>
              <a:spLocks noChangeArrowheads="1"/>
            </p:cNvSpPr>
            <p:nvPr/>
          </p:nvSpPr>
          <p:spPr bwMode="auto">
            <a:xfrm>
              <a:off x="2899" y="3140"/>
              <a:ext cx="1414" cy="12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1" name="Freeform 76"/>
            <p:cNvSpPr>
              <a:spLocks/>
            </p:cNvSpPr>
            <p:nvPr/>
          </p:nvSpPr>
          <p:spPr bwMode="auto">
            <a:xfrm>
              <a:off x="2466" y="3122"/>
              <a:ext cx="431" cy="59"/>
            </a:xfrm>
            <a:custGeom>
              <a:avLst/>
              <a:gdLst>
                <a:gd name="T0" fmla="*/ 0 w 431"/>
                <a:gd name="T1" fmla="*/ 0 h 59"/>
                <a:gd name="T2" fmla="*/ 0 w 431"/>
                <a:gd name="T3" fmla="*/ 59 h 59"/>
                <a:gd name="T4" fmla="*/ 431 w 43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" h="59">
                  <a:moveTo>
                    <a:pt x="0" y="0"/>
                  </a:moveTo>
                  <a:lnTo>
                    <a:pt x="0" y="59"/>
                  </a:lnTo>
                  <a:lnTo>
                    <a:pt x="43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2" name="Freeform 77"/>
            <p:cNvSpPr>
              <a:spLocks/>
            </p:cNvSpPr>
            <p:nvPr/>
          </p:nvSpPr>
          <p:spPr bwMode="auto">
            <a:xfrm>
              <a:off x="2351" y="3120"/>
              <a:ext cx="115" cy="135"/>
            </a:xfrm>
            <a:custGeom>
              <a:avLst/>
              <a:gdLst>
                <a:gd name="T0" fmla="*/ 0 w 115"/>
                <a:gd name="T1" fmla="*/ 135 h 135"/>
                <a:gd name="T2" fmla="*/ 0 w 115"/>
                <a:gd name="T3" fmla="*/ 0 h 135"/>
                <a:gd name="T4" fmla="*/ 115 w 115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135">
                  <a:moveTo>
                    <a:pt x="0" y="135"/>
                  </a:moveTo>
                  <a:lnTo>
                    <a:pt x="0" y="0"/>
                  </a:lnTo>
                  <a:lnTo>
                    <a:pt x="11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3" name="Rectangle 78"/>
            <p:cNvSpPr>
              <a:spLocks noChangeArrowheads="1"/>
            </p:cNvSpPr>
            <p:nvPr/>
          </p:nvSpPr>
          <p:spPr bwMode="auto">
            <a:xfrm>
              <a:off x="2797" y="3263"/>
              <a:ext cx="118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1224" name="Freeform 79"/>
            <p:cNvSpPr>
              <a:spLocks/>
            </p:cNvSpPr>
            <p:nvPr/>
          </p:nvSpPr>
          <p:spPr bwMode="auto">
            <a:xfrm>
              <a:off x="2429" y="3304"/>
              <a:ext cx="365" cy="89"/>
            </a:xfrm>
            <a:custGeom>
              <a:avLst/>
              <a:gdLst>
                <a:gd name="T0" fmla="*/ 0 w 365"/>
                <a:gd name="T1" fmla="*/ 89 h 89"/>
                <a:gd name="T2" fmla="*/ 0 w 365"/>
                <a:gd name="T3" fmla="*/ 0 h 89"/>
                <a:gd name="T4" fmla="*/ 365 w 365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5" h="89">
                  <a:moveTo>
                    <a:pt x="0" y="89"/>
                  </a:moveTo>
                  <a:lnTo>
                    <a:pt x="0" y="0"/>
                  </a:lnTo>
                  <a:lnTo>
                    <a:pt x="36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5" name="Rectangle 80"/>
            <p:cNvSpPr>
              <a:spLocks noChangeArrowheads="1"/>
            </p:cNvSpPr>
            <p:nvPr/>
          </p:nvSpPr>
          <p:spPr bwMode="auto">
            <a:xfrm>
              <a:off x="2787" y="3386"/>
              <a:ext cx="115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1226" name="Freeform 81"/>
            <p:cNvSpPr>
              <a:spLocks/>
            </p:cNvSpPr>
            <p:nvPr/>
          </p:nvSpPr>
          <p:spPr bwMode="auto">
            <a:xfrm>
              <a:off x="2629" y="3427"/>
              <a:ext cx="155" cy="58"/>
            </a:xfrm>
            <a:custGeom>
              <a:avLst/>
              <a:gdLst>
                <a:gd name="T0" fmla="*/ 0 w 155"/>
                <a:gd name="T1" fmla="*/ 58 h 58"/>
                <a:gd name="T2" fmla="*/ 0 w 155"/>
                <a:gd name="T3" fmla="*/ 0 h 58"/>
                <a:gd name="T4" fmla="*/ 155 w 155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58">
                  <a:moveTo>
                    <a:pt x="0" y="58"/>
                  </a:moveTo>
                  <a:lnTo>
                    <a:pt x="0" y="0"/>
                  </a:lnTo>
                  <a:lnTo>
                    <a:pt x="15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7" name="Rectangle 82"/>
            <p:cNvSpPr>
              <a:spLocks noChangeArrowheads="1"/>
            </p:cNvSpPr>
            <p:nvPr/>
          </p:nvSpPr>
          <p:spPr bwMode="auto">
            <a:xfrm>
              <a:off x="2788" y="3509"/>
              <a:ext cx="1036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1228" name="Freeform 83"/>
            <p:cNvSpPr>
              <a:spLocks/>
            </p:cNvSpPr>
            <p:nvPr/>
          </p:nvSpPr>
          <p:spPr bwMode="auto">
            <a:xfrm>
              <a:off x="2629" y="3491"/>
              <a:ext cx="156" cy="58"/>
            </a:xfrm>
            <a:custGeom>
              <a:avLst/>
              <a:gdLst>
                <a:gd name="T0" fmla="*/ 0 w 156"/>
                <a:gd name="T1" fmla="*/ 0 h 58"/>
                <a:gd name="T2" fmla="*/ 0 w 156"/>
                <a:gd name="T3" fmla="*/ 58 h 58"/>
                <a:gd name="T4" fmla="*/ 156 w 156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58">
                  <a:moveTo>
                    <a:pt x="0" y="0"/>
                  </a:moveTo>
                  <a:lnTo>
                    <a:pt x="0" y="58"/>
                  </a:lnTo>
                  <a:lnTo>
                    <a:pt x="156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9" name="Freeform 84"/>
            <p:cNvSpPr>
              <a:spLocks/>
            </p:cNvSpPr>
            <p:nvPr/>
          </p:nvSpPr>
          <p:spPr bwMode="auto">
            <a:xfrm>
              <a:off x="2429" y="3398"/>
              <a:ext cx="200" cy="90"/>
            </a:xfrm>
            <a:custGeom>
              <a:avLst/>
              <a:gdLst>
                <a:gd name="T0" fmla="*/ 0 w 200"/>
                <a:gd name="T1" fmla="*/ 0 h 90"/>
                <a:gd name="T2" fmla="*/ 0 w 200"/>
                <a:gd name="T3" fmla="*/ 90 h 90"/>
                <a:gd name="T4" fmla="*/ 200 w 20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90">
                  <a:moveTo>
                    <a:pt x="0" y="0"/>
                  </a:moveTo>
                  <a:lnTo>
                    <a:pt x="0" y="90"/>
                  </a:lnTo>
                  <a:lnTo>
                    <a:pt x="200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0" name="Freeform 85"/>
            <p:cNvSpPr>
              <a:spLocks/>
            </p:cNvSpPr>
            <p:nvPr/>
          </p:nvSpPr>
          <p:spPr bwMode="auto">
            <a:xfrm>
              <a:off x="2351" y="3260"/>
              <a:ext cx="78" cy="136"/>
            </a:xfrm>
            <a:custGeom>
              <a:avLst/>
              <a:gdLst>
                <a:gd name="T0" fmla="*/ 0 w 78"/>
                <a:gd name="T1" fmla="*/ 0 h 136"/>
                <a:gd name="T2" fmla="*/ 0 w 78"/>
                <a:gd name="T3" fmla="*/ 136 h 136"/>
                <a:gd name="T4" fmla="*/ 78 w 78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36">
                  <a:moveTo>
                    <a:pt x="0" y="0"/>
                  </a:moveTo>
                  <a:lnTo>
                    <a:pt x="0" y="136"/>
                  </a:lnTo>
                  <a:lnTo>
                    <a:pt x="78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" name="Freeform 86"/>
            <p:cNvSpPr>
              <a:spLocks/>
            </p:cNvSpPr>
            <p:nvPr/>
          </p:nvSpPr>
          <p:spPr bwMode="auto">
            <a:xfrm>
              <a:off x="2219" y="3099"/>
              <a:ext cx="132" cy="159"/>
            </a:xfrm>
            <a:custGeom>
              <a:avLst/>
              <a:gdLst>
                <a:gd name="T0" fmla="*/ 0 w 132"/>
                <a:gd name="T1" fmla="*/ 0 h 159"/>
                <a:gd name="T2" fmla="*/ 0 w 132"/>
                <a:gd name="T3" fmla="*/ 159 h 159"/>
                <a:gd name="T4" fmla="*/ 132 w 132"/>
                <a:gd name="T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59">
                  <a:moveTo>
                    <a:pt x="0" y="0"/>
                  </a:moveTo>
                  <a:lnTo>
                    <a:pt x="0" y="159"/>
                  </a:lnTo>
                  <a:lnTo>
                    <a:pt x="132" y="1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2" name="Freeform 87"/>
            <p:cNvSpPr>
              <a:spLocks/>
            </p:cNvSpPr>
            <p:nvPr/>
          </p:nvSpPr>
          <p:spPr bwMode="auto">
            <a:xfrm>
              <a:off x="2150" y="2927"/>
              <a:ext cx="69" cy="170"/>
            </a:xfrm>
            <a:custGeom>
              <a:avLst/>
              <a:gdLst>
                <a:gd name="T0" fmla="*/ 0 w 69"/>
                <a:gd name="T1" fmla="*/ 0 h 170"/>
                <a:gd name="T2" fmla="*/ 0 w 69"/>
                <a:gd name="T3" fmla="*/ 170 h 170"/>
                <a:gd name="T4" fmla="*/ 69 w 69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70">
                  <a:moveTo>
                    <a:pt x="0" y="0"/>
                  </a:moveTo>
                  <a:lnTo>
                    <a:pt x="0" y="170"/>
                  </a:lnTo>
                  <a:lnTo>
                    <a:pt x="69" y="17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3" name="Freeform 88"/>
            <p:cNvSpPr>
              <a:spLocks/>
            </p:cNvSpPr>
            <p:nvPr/>
          </p:nvSpPr>
          <p:spPr bwMode="auto">
            <a:xfrm>
              <a:off x="1865" y="2717"/>
              <a:ext cx="285" cy="207"/>
            </a:xfrm>
            <a:custGeom>
              <a:avLst/>
              <a:gdLst>
                <a:gd name="T0" fmla="*/ 0 w 285"/>
                <a:gd name="T1" fmla="*/ 0 h 207"/>
                <a:gd name="T2" fmla="*/ 0 w 285"/>
                <a:gd name="T3" fmla="*/ 207 h 207"/>
                <a:gd name="T4" fmla="*/ 285 w 285"/>
                <a:gd name="T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07">
                  <a:moveTo>
                    <a:pt x="0" y="0"/>
                  </a:moveTo>
                  <a:lnTo>
                    <a:pt x="0" y="207"/>
                  </a:lnTo>
                  <a:lnTo>
                    <a:pt x="285" y="20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4" name="Freeform 89"/>
            <p:cNvSpPr>
              <a:spLocks/>
            </p:cNvSpPr>
            <p:nvPr/>
          </p:nvSpPr>
          <p:spPr bwMode="auto">
            <a:xfrm>
              <a:off x="1604" y="2073"/>
              <a:ext cx="261" cy="642"/>
            </a:xfrm>
            <a:custGeom>
              <a:avLst/>
              <a:gdLst>
                <a:gd name="T0" fmla="*/ 0 w 261"/>
                <a:gd name="T1" fmla="*/ 0 h 642"/>
                <a:gd name="T2" fmla="*/ 0 w 261"/>
                <a:gd name="T3" fmla="*/ 642 h 642"/>
                <a:gd name="T4" fmla="*/ 261 w 261"/>
                <a:gd name="T5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642">
                  <a:moveTo>
                    <a:pt x="0" y="0"/>
                  </a:moveTo>
                  <a:lnTo>
                    <a:pt x="0" y="642"/>
                  </a:lnTo>
                  <a:lnTo>
                    <a:pt x="261" y="64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5" name="Freeform 90"/>
            <p:cNvSpPr>
              <a:spLocks/>
            </p:cNvSpPr>
            <p:nvPr/>
          </p:nvSpPr>
          <p:spPr bwMode="auto">
            <a:xfrm>
              <a:off x="1548" y="2071"/>
              <a:ext cx="56" cy="797"/>
            </a:xfrm>
            <a:custGeom>
              <a:avLst/>
              <a:gdLst>
                <a:gd name="T0" fmla="*/ 0 w 56"/>
                <a:gd name="T1" fmla="*/ 797 h 797"/>
                <a:gd name="T2" fmla="*/ 0 w 56"/>
                <a:gd name="T3" fmla="*/ 0 h 797"/>
                <a:gd name="T4" fmla="*/ 56 w 56"/>
                <a:gd name="T5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797">
                  <a:moveTo>
                    <a:pt x="0" y="797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6" name="Rectangle 91"/>
            <p:cNvSpPr>
              <a:spLocks noChangeArrowheads="1"/>
            </p:cNvSpPr>
            <p:nvPr/>
          </p:nvSpPr>
          <p:spPr bwMode="auto">
            <a:xfrm>
              <a:off x="2052" y="3631"/>
              <a:ext cx="182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1237" name="Freeform 92"/>
            <p:cNvSpPr>
              <a:spLocks/>
            </p:cNvSpPr>
            <p:nvPr/>
          </p:nvSpPr>
          <p:spPr bwMode="auto">
            <a:xfrm>
              <a:off x="1548" y="2873"/>
              <a:ext cx="501" cy="799"/>
            </a:xfrm>
            <a:custGeom>
              <a:avLst/>
              <a:gdLst>
                <a:gd name="T0" fmla="*/ 0 w 501"/>
                <a:gd name="T1" fmla="*/ 0 h 799"/>
                <a:gd name="T2" fmla="*/ 0 w 501"/>
                <a:gd name="T3" fmla="*/ 799 h 799"/>
                <a:gd name="T4" fmla="*/ 501 w 501"/>
                <a:gd name="T5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799">
                  <a:moveTo>
                    <a:pt x="0" y="0"/>
                  </a:moveTo>
                  <a:lnTo>
                    <a:pt x="0" y="799"/>
                  </a:lnTo>
                  <a:lnTo>
                    <a:pt x="501" y="79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8" name="Freeform 93"/>
            <p:cNvSpPr>
              <a:spLocks/>
            </p:cNvSpPr>
            <p:nvPr/>
          </p:nvSpPr>
          <p:spPr bwMode="auto">
            <a:xfrm>
              <a:off x="1476" y="2871"/>
              <a:ext cx="72" cy="504"/>
            </a:xfrm>
            <a:custGeom>
              <a:avLst/>
              <a:gdLst>
                <a:gd name="T0" fmla="*/ 0 w 72"/>
                <a:gd name="T1" fmla="*/ 504 h 504"/>
                <a:gd name="T2" fmla="*/ 0 w 72"/>
                <a:gd name="T3" fmla="*/ 0 h 504"/>
                <a:gd name="T4" fmla="*/ 72 w 72"/>
                <a:gd name="T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504">
                  <a:moveTo>
                    <a:pt x="0" y="504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9" name="Rectangle 94"/>
            <p:cNvSpPr>
              <a:spLocks noChangeArrowheads="1"/>
            </p:cNvSpPr>
            <p:nvPr/>
          </p:nvSpPr>
          <p:spPr bwMode="auto">
            <a:xfrm>
              <a:off x="2032" y="3754"/>
              <a:ext cx="125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Flexistipes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sinusarabici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0" name="Freeform 95"/>
            <p:cNvSpPr>
              <a:spLocks/>
            </p:cNvSpPr>
            <p:nvPr/>
          </p:nvSpPr>
          <p:spPr bwMode="auto">
            <a:xfrm>
              <a:off x="1623" y="3795"/>
              <a:ext cx="407" cy="89"/>
            </a:xfrm>
            <a:custGeom>
              <a:avLst/>
              <a:gdLst>
                <a:gd name="T0" fmla="*/ 0 w 407"/>
                <a:gd name="T1" fmla="*/ 89 h 89"/>
                <a:gd name="T2" fmla="*/ 0 w 407"/>
                <a:gd name="T3" fmla="*/ 0 h 89"/>
                <a:gd name="T4" fmla="*/ 407 w 407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7" h="89">
                  <a:moveTo>
                    <a:pt x="0" y="89"/>
                  </a:moveTo>
                  <a:lnTo>
                    <a:pt x="0" y="0"/>
                  </a:lnTo>
                  <a:lnTo>
                    <a:pt x="40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1" name="Rectangle 96"/>
            <p:cNvSpPr>
              <a:spLocks noChangeArrowheads="1"/>
            </p:cNvSpPr>
            <p:nvPr/>
          </p:nvSpPr>
          <p:spPr bwMode="auto">
            <a:xfrm>
              <a:off x="3523" y="3877"/>
              <a:ext cx="109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2" name="Freeform 97"/>
            <p:cNvSpPr>
              <a:spLocks/>
            </p:cNvSpPr>
            <p:nvPr/>
          </p:nvSpPr>
          <p:spPr bwMode="auto">
            <a:xfrm>
              <a:off x="1824" y="3917"/>
              <a:ext cx="1697" cy="59"/>
            </a:xfrm>
            <a:custGeom>
              <a:avLst/>
              <a:gdLst>
                <a:gd name="T0" fmla="*/ 0 w 1697"/>
                <a:gd name="T1" fmla="*/ 59 h 59"/>
                <a:gd name="T2" fmla="*/ 0 w 1697"/>
                <a:gd name="T3" fmla="*/ 0 h 59"/>
                <a:gd name="T4" fmla="*/ 1697 w 169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7" h="59">
                  <a:moveTo>
                    <a:pt x="0" y="59"/>
                  </a:moveTo>
                  <a:lnTo>
                    <a:pt x="0" y="0"/>
                  </a:lnTo>
                  <a:lnTo>
                    <a:pt x="169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3" name="Rectangle 98"/>
            <p:cNvSpPr>
              <a:spLocks noChangeArrowheads="1"/>
            </p:cNvSpPr>
            <p:nvPr/>
          </p:nvSpPr>
          <p:spPr bwMode="auto">
            <a:xfrm>
              <a:off x="2503" y="3999"/>
              <a:ext cx="859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1244" name="Freeform 99"/>
            <p:cNvSpPr>
              <a:spLocks/>
            </p:cNvSpPr>
            <p:nvPr/>
          </p:nvSpPr>
          <p:spPr bwMode="auto">
            <a:xfrm>
              <a:off x="1824" y="3981"/>
              <a:ext cx="676" cy="59"/>
            </a:xfrm>
            <a:custGeom>
              <a:avLst/>
              <a:gdLst>
                <a:gd name="T0" fmla="*/ 0 w 676"/>
                <a:gd name="T1" fmla="*/ 0 h 59"/>
                <a:gd name="T2" fmla="*/ 0 w 676"/>
                <a:gd name="T3" fmla="*/ 59 h 59"/>
                <a:gd name="T4" fmla="*/ 676 w 676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6" h="59">
                  <a:moveTo>
                    <a:pt x="0" y="0"/>
                  </a:moveTo>
                  <a:lnTo>
                    <a:pt x="0" y="59"/>
                  </a:lnTo>
                  <a:lnTo>
                    <a:pt x="676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5" name="Freeform 100"/>
            <p:cNvSpPr>
              <a:spLocks/>
            </p:cNvSpPr>
            <p:nvPr/>
          </p:nvSpPr>
          <p:spPr bwMode="auto">
            <a:xfrm>
              <a:off x="1623" y="3889"/>
              <a:ext cx="201" cy="90"/>
            </a:xfrm>
            <a:custGeom>
              <a:avLst/>
              <a:gdLst>
                <a:gd name="T0" fmla="*/ 0 w 201"/>
                <a:gd name="T1" fmla="*/ 0 h 90"/>
                <a:gd name="T2" fmla="*/ 0 w 201"/>
                <a:gd name="T3" fmla="*/ 90 h 90"/>
                <a:gd name="T4" fmla="*/ 201 w 201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90">
                  <a:moveTo>
                    <a:pt x="0" y="0"/>
                  </a:moveTo>
                  <a:lnTo>
                    <a:pt x="0" y="90"/>
                  </a:lnTo>
                  <a:lnTo>
                    <a:pt x="201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6" name="Freeform 101"/>
            <p:cNvSpPr>
              <a:spLocks/>
            </p:cNvSpPr>
            <p:nvPr/>
          </p:nvSpPr>
          <p:spPr bwMode="auto">
            <a:xfrm>
              <a:off x="1476" y="3381"/>
              <a:ext cx="147" cy="506"/>
            </a:xfrm>
            <a:custGeom>
              <a:avLst/>
              <a:gdLst>
                <a:gd name="T0" fmla="*/ 0 w 147"/>
                <a:gd name="T1" fmla="*/ 0 h 506"/>
                <a:gd name="T2" fmla="*/ 0 w 147"/>
                <a:gd name="T3" fmla="*/ 506 h 506"/>
                <a:gd name="T4" fmla="*/ 147 w 147"/>
                <a:gd name="T5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506">
                  <a:moveTo>
                    <a:pt x="0" y="0"/>
                  </a:moveTo>
                  <a:lnTo>
                    <a:pt x="0" y="506"/>
                  </a:lnTo>
                  <a:lnTo>
                    <a:pt x="147" y="50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7" name="Line 102"/>
            <p:cNvSpPr>
              <a:spLocks noChangeShapeType="1"/>
            </p:cNvSpPr>
            <p:nvPr/>
          </p:nvSpPr>
          <p:spPr bwMode="auto">
            <a:xfrm>
              <a:off x="1732" y="4213"/>
              <a:ext cx="321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8" name="Line 103"/>
            <p:cNvSpPr>
              <a:spLocks noChangeShapeType="1"/>
            </p:cNvSpPr>
            <p:nvPr/>
          </p:nvSpPr>
          <p:spPr bwMode="auto">
            <a:xfrm>
              <a:off x="1732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9" name="Line 104"/>
            <p:cNvSpPr>
              <a:spLocks noChangeShapeType="1"/>
            </p:cNvSpPr>
            <p:nvPr/>
          </p:nvSpPr>
          <p:spPr bwMode="auto">
            <a:xfrm>
              <a:off x="2053" y="4192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0" name="Rectangle 105"/>
            <p:cNvSpPr>
              <a:spLocks noChangeArrowheads="1"/>
            </p:cNvSpPr>
            <p:nvPr/>
          </p:nvSpPr>
          <p:spPr bwMode="auto">
            <a:xfrm>
              <a:off x="1853" y="4236"/>
              <a:ext cx="148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51" name="TextBox 1250"/>
          <p:cNvSpPr txBox="1"/>
          <p:nvPr/>
        </p:nvSpPr>
        <p:spPr>
          <a:xfrm>
            <a:off x="3614856" y="13682313"/>
            <a:ext cx="56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pilV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52" name="Group 1251"/>
          <p:cNvGrpSpPr>
            <a:grpSpLocks noChangeAspect="1"/>
          </p:cNvGrpSpPr>
          <p:nvPr/>
        </p:nvGrpSpPr>
        <p:grpSpPr bwMode="auto">
          <a:xfrm>
            <a:off x="7360906" y="13544638"/>
            <a:ext cx="3776825" cy="5590199"/>
            <a:chOff x="1189" y="0"/>
            <a:chExt cx="4435" cy="4345"/>
          </a:xfrm>
        </p:grpSpPr>
        <p:sp>
          <p:nvSpPr>
            <p:cNvPr id="125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89" y="0"/>
              <a:ext cx="338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4" name="Rectangle 5"/>
            <p:cNvSpPr>
              <a:spLocks noChangeArrowheads="1"/>
            </p:cNvSpPr>
            <p:nvPr/>
          </p:nvSpPr>
          <p:spPr bwMode="auto">
            <a:xfrm>
              <a:off x="2735" y="78"/>
              <a:ext cx="218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Desulfobacterium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autotrophicum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5" name="Freeform 6"/>
            <p:cNvSpPr>
              <a:spLocks/>
            </p:cNvSpPr>
            <p:nvPr/>
          </p:nvSpPr>
          <p:spPr bwMode="auto">
            <a:xfrm>
              <a:off x="2037" y="124"/>
              <a:ext cx="695" cy="65"/>
            </a:xfrm>
            <a:custGeom>
              <a:avLst/>
              <a:gdLst>
                <a:gd name="T0" fmla="*/ 0 w 695"/>
                <a:gd name="T1" fmla="*/ 65 h 65"/>
                <a:gd name="T2" fmla="*/ 0 w 695"/>
                <a:gd name="T3" fmla="*/ 0 h 65"/>
                <a:gd name="T4" fmla="*/ 695 w 695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5" h="65">
                  <a:moveTo>
                    <a:pt x="0" y="65"/>
                  </a:moveTo>
                  <a:lnTo>
                    <a:pt x="0" y="0"/>
                  </a:lnTo>
                  <a:lnTo>
                    <a:pt x="69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6" name="Rectangle 7"/>
            <p:cNvSpPr>
              <a:spLocks noChangeArrowheads="1"/>
            </p:cNvSpPr>
            <p:nvPr/>
          </p:nvSpPr>
          <p:spPr bwMode="auto">
            <a:xfrm>
              <a:off x="2510" y="212"/>
              <a:ext cx="151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seleniigenes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7" name="Freeform 8"/>
            <p:cNvSpPr>
              <a:spLocks/>
            </p:cNvSpPr>
            <p:nvPr/>
          </p:nvSpPr>
          <p:spPr bwMode="auto">
            <a:xfrm>
              <a:off x="2037" y="194"/>
              <a:ext cx="470" cy="64"/>
            </a:xfrm>
            <a:custGeom>
              <a:avLst/>
              <a:gdLst>
                <a:gd name="T0" fmla="*/ 0 w 470"/>
                <a:gd name="T1" fmla="*/ 0 h 64"/>
                <a:gd name="T2" fmla="*/ 0 w 470"/>
                <a:gd name="T3" fmla="*/ 64 h 64"/>
                <a:gd name="T4" fmla="*/ 470 w 47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64">
                  <a:moveTo>
                    <a:pt x="0" y="0"/>
                  </a:moveTo>
                  <a:lnTo>
                    <a:pt x="0" y="64"/>
                  </a:lnTo>
                  <a:lnTo>
                    <a:pt x="470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8" name="Freeform 9"/>
            <p:cNvSpPr>
              <a:spLocks/>
            </p:cNvSpPr>
            <p:nvPr/>
          </p:nvSpPr>
          <p:spPr bwMode="auto">
            <a:xfrm>
              <a:off x="1967" y="191"/>
              <a:ext cx="70" cy="132"/>
            </a:xfrm>
            <a:custGeom>
              <a:avLst/>
              <a:gdLst>
                <a:gd name="T0" fmla="*/ 0 w 70"/>
                <a:gd name="T1" fmla="*/ 132 h 132"/>
                <a:gd name="T2" fmla="*/ 0 w 70"/>
                <a:gd name="T3" fmla="*/ 0 h 132"/>
                <a:gd name="T4" fmla="*/ 70 w 70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132">
                  <a:moveTo>
                    <a:pt x="0" y="132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9" name="Rectangle 10"/>
            <p:cNvSpPr>
              <a:spLocks noChangeArrowheads="1"/>
            </p:cNvSpPr>
            <p:nvPr/>
          </p:nvSpPr>
          <p:spPr bwMode="auto">
            <a:xfrm>
              <a:off x="2536" y="346"/>
              <a:ext cx="1604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1260" name="Freeform 11"/>
            <p:cNvSpPr>
              <a:spLocks/>
            </p:cNvSpPr>
            <p:nvPr/>
          </p:nvSpPr>
          <p:spPr bwMode="auto">
            <a:xfrm>
              <a:off x="2533" y="393"/>
              <a:ext cx="0" cy="64"/>
            </a:xfrm>
            <a:custGeom>
              <a:avLst/>
              <a:gdLst>
                <a:gd name="T0" fmla="*/ 64 h 64"/>
                <a:gd name="T1" fmla="*/ 0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1" name="Rectangle 12"/>
            <p:cNvSpPr>
              <a:spLocks noChangeArrowheads="1"/>
            </p:cNvSpPr>
            <p:nvPr/>
          </p:nvSpPr>
          <p:spPr bwMode="auto">
            <a:xfrm>
              <a:off x="2536" y="480"/>
              <a:ext cx="15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1262" name="Freeform 13"/>
            <p:cNvSpPr>
              <a:spLocks/>
            </p:cNvSpPr>
            <p:nvPr/>
          </p:nvSpPr>
          <p:spPr bwMode="auto">
            <a:xfrm>
              <a:off x="2533" y="462"/>
              <a:ext cx="0" cy="65"/>
            </a:xfrm>
            <a:custGeom>
              <a:avLst/>
              <a:gdLst>
                <a:gd name="T0" fmla="*/ 0 h 65"/>
                <a:gd name="T1" fmla="*/ 65 h 65"/>
                <a:gd name="T2" fmla="*/ 65 h 6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5">
                  <a:moveTo>
                    <a:pt x="0" y="0"/>
                  </a:moveTo>
                  <a:lnTo>
                    <a:pt x="0" y="65"/>
                  </a:lnTo>
                  <a:lnTo>
                    <a:pt x="0" y="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3" name="Freeform 14"/>
            <p:cNvSpPr>
              <a:spLocks/>
            </p:cNvSpPr>
            <p:nvPr/>
          </p:nvSpPr>
          <p:spPr bwMode="auto">
            <a:xfrm>
              <a:off x="1967" y="328"/>
              <a:ext cx="566" cy="132"/>
            </a:xfrm>
            <a:custGeom>
              <a:avLst/>
              <a:gdLst>
                <a:gd name="T0" fmla="*/ 0 w 566"/>
                <a:gd name="T1" fmla="*/ 0 h 132"/>
                <a:gd name="T2" fmla="*/ 0 w 566"/>
                <a:gd name="T3" fmla="*/ 132 h 132"/>
                <a:gd name="T4" fmla="*/ 566 w 566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132">
                  <a:moveTo>
                    <a:pt x="0" y="0"/>
                  </a:moveTo>
                  <a:lnTo>
                    <a:pt x="0" y="132"/>
                  </a:lnTo>
                  <a:lnTo>
                    <a:pt x="566" y="13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4" name="Freeform 15"/>
            <p:cNvSpPr>
              <a:spLocks/>
            </p:cNvSpPr>
            <p:nvPr/>
          </p:nvSpPr>
          <p:spPr bwMode="auto">
            <a:xfrm>
              <a:off x="1870" y="326"/>
              <a:ext cx="97" cy="164"/>
            </a:xfrm>
            <a:custGeom>
              <a:avLst/>
              <a:gdLst>
                <a:gd name="T0" fmla="*/ 0 w 97"/>
                <a:gd name="T1" fmla="*/ 164 h 164"/>
                <a:gd name="T2" fmla="*/ 0 w 97"/>
                <a:gd name="T3" fmla="*/ 0 h 164"/>
                <a:gd name="T4" fmla="*/ 97 w 97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64">
                  <a:moveTo>
                    <a:pt x="0" y="164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5" name="Rectangle 16"/>
            <p:cNvSpPr>
              <a:spLocks noChangeArrowheads="1"/>
            </p:cNvSpPr>
            <p:nvPr/>
          </p:nvSpPr>
          <p:spPr bwMode="auto">
            <a:xfrm>
              <a:off x="2374" y="614"/>
              <a:ext cx="1704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1266" name="Freeform 17"/>
            <p:cNvSpPr>
              <a:spLocks/>
            </p:cNvSpPr>
            <p:nvPr/>
          </p:nvSpPr>
          <p:spPr bwMode="auto">
            <a:xfrm>
              <a:off x="1870" y="496"/>
              <a:ext cx="501" cy="165"/>
            </a:xfrm>
            <a:custGeom>
              <a:avLst/>
              <a:gdLst>
                <a:gd name="T0" fmla="*/ 0 w 501"/>
                <a:gd name="T1" fmla="*/ 0 h 165"/>
                <a:gd name="T2" fmla="*/ 0 w 501"/>
                <a:gd name="T3" fmla="*/ 165 h 165"/>
                <a:gd name="T4" fmla="*/ 501 w 501"/>
                <a:gd name="T5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165">
                  <a:moveTo>
                    <a:pt x="0" y="0"/>
                  </a:moveTo>
                  <a:lnTo>
                    <a:pt x="0" y="165"/>
                  </a:lnTo>
                  <a:lnTo>
                    <a:pt x="501" y="1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7" name="Freeform 18"/>
            <p:cNvSpPr>
              <a:spLocks/>
            </p:cNvSpPr>
            <p:nvPr/>
          </p:nvSpPr>
          <p:spPr bwMode="auto">
            <a:xfrm>
              <a:off x="1678" y="493"/>
              <a:ext cx="192" cy="199"/>
            </a:xfrm>
            <a:custGeom>
              <a:avLst/>
              <a:gdLst>
                <a:gd name="T0" fmla="*/ 0 w 192"/>
                <a:gd name="T1" fmla="*/ 199 h 199"/>
                <a:gd name="T2" fmla="*/ 0 w 192"/>
                <a:gd name="T3" fmla="*/ 0 h 199"/>
                <a:gd name="T4" fmla="*/ 192 w 192"/>
                <a:gd name="T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199">
                  <a:moveTo>
                    <a:pt x="0" y="199"/>
                  </a:moveTo>
                  <a:lnTo>
                    <a:pt x="0" y="0"/>
                  </a:lnTo>
                  <a:lnTo>
                    <a:pt x="19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8" name="Rectangle 19"/>
            <p:cNvSpPr>
              <a:spLocks noChangeArrowheads="1"/>
            </p:cNvSpPr>
            <p:nvPr/>
          </p:nvSpPr>
          <p:spPr bwMode="auto">
            <a:xfrm>
              <a:off x="2567" y="748"/>
              <a:ext cx="15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1269" name="Freeform 20"/>
            <p:cNvSpPr>
              <a:spLocks/>
            </p:cNvSpPr>
            <p:nvPr/>
          </p:nvSpPr>
          <p:spPr bwMode="auto">
            <a:xfrm>
              <a:off x="1928" y="795"/>
              <a:ext cx="636" cy="98"/>
            </a:xfrm>
            <a:custGeom>
              <a:avLst/>
              <a:gdLst>
                <a:gd name="T0" fmla="*/ 0 w 636"/>
                <a:gd name="T1" fmla="*/ 98 h 98"/>
                <a:gd name="T2" fmla="*/ 0 w 636"/>
                <a:gd name="T3" fmla="*/ 0 h 98"/>
                <a:gd name="T4" fmla="*/ 636 w 636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6" h="98">
                  <a:moveTo>
                    <a:pt x="0" y="98"/>
                  </a:moveTo>
                  <a:lnTo>
                    <a:pt x="0" y="0"/>
                  </a:lnTo>
                  <a:lnTo>
                    <a:pt x="63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0" name="Rectangle 21"/>
            <p:cNvSpPr>
              <a:spLocks noChangeArrowheads="1"/>
            </p:cNvSpPr>
            <p:nvPr/>
          </p:nvSpPr>
          <p:spPr bwMode="auto">
            <a:xfrm>
              <a:off x="2784" y="882"/>
              <a:ext cx="205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1271" name="Freeform 22"/>
            <p:cNvSpPr>
              <a:spLocks/>
            </p:cNvSpPr>
            <p:nvPr/>
          </p:nvSpPr>
          <p:spPr bwMode="auto">
            <a:xfrm>
              <a:off x="2023" y="929"/>
              <a:ext cx="758" cy="64"/>
            </a:xfrm>
            <a:custGeom>
              <a:avLst/>
              <a:gdLst>
                <a:gd name="T0" fmla="*/ 0 w 758"/>
                <a:gd name="T1" fmla="*/ 64 h 64"/>
                <a:gd name="T2" fmla="*/ 0 w 758"/>
                <a:gd name="T3" fmla="*/ 0 h 64"/>
                <a:gd name="T4" fmla="*/ 758 w 758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8" h="64">
                  <a:moveTo>
                    <a:pt x="0" y="64"/>
                  </a:moveTo>
                  <a:lnTo>
                    <a:pt x="0" y="0"/>
                  </a:lnTo>
                  <a:lnTo>
                    <a:pt x="75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2" name="Rectangle 23"/>
            <p:cNvSpPr>
              <a:spLocks noChangeArrowheads="1"/>
            </p:cNvSpPr>
            <p:nvPr/>
          </p:nvSpPr>
          <p:spPr bwMode="auto">
            <a:xfrm>
              <a:off x="2497" y="1017"/>
              <a:ext cx="144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1273" name="Freeform 24"/>
            <p:cNvSpPr>
              <a:spLocks/>
            </p:cNvSpPr>
            <p:nvPr/>
          </p:nvSpPr>
          <p:spPr bwMode="auto">
            <a:xfrm>
              <a:off x="2023" y="999"/>
              <a:ext cx="471" cy="64"/>
            </a:xfrm>
            <a:custGeom>
              <a:avLst/>
              <a:gdLst>
                <a:gd name="T0" fmla="*/ 0 w 471"/>
                <a:gd name="T1" fmla="*/ 0 h 64"/>
                <a:gd name="T2" fmla="*/ 0 w 471"/>
                <a:gd name="T3" fmla="*/ 64 h 64"/>
                <a:gd name="T4" fmla="*/ 471 w 4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1" h="64">
                  <a:moveTo>
                    <a:pt x="0" y="0"/>
                  </a:moveTo>
                  <a:lnTo>
                    <a:pt x="0" y="64"/>
                  </a:lnTo>
                  <a:lnTo>
                    <a:pt x="471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4" name="Freeform 25"/>
            <p:cNvSpPr>
              <a:spLocks/>
            </p:cNvSpPr>
            <p:nvPr/>
          </p:nvSpPr>
          <p:spPr bwMode="auto">
            <a:xfrm>
              <a:off x="1928" y="898"/>
              <a:ext cx="95" cy="98"/>
            </a:xfrm>
            <a:custGeom>
              <a:avLst/>
              <a:gdLst>
                <a:gd name="T0" fmla="*/ 0 w 95"/>
                <a:gd name="T1" fmla="*/ 0 h 98"/>
                <a:gd name="T2" fmla="*/ 0 w 95"/>
                <a:gd name="T3" fmla="*/ 98 h 98"/>
                <a:gd name="T4" fmla="*/ 95 w 95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98">
                  <a:moveTo>
                    <a:pt x="0" y="0"/>
                  </a:moveTo>
                  <a:lnTo>
                    <a:pt x="0" y="98"/>
                  </a:lnTo>
                  <a:lnTo>
                    <a:pt x="95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5" name="Freeform 26"/>
            <p:cNvSpPr>
              <a:spLocks/>
            </p:cNvSpPr>
            <p:nvPr/>
          </p:nvSpPr>
          <p:spPr bwMode="auto">
            <a:xfrm>
              <a:off x="1678" y="697"/>
              <a:ext cx="250" cy="199"/>
            </a:xfrm>
            <a:custGeom>
              <a:avLst/>
              <a:gdLst>
                <a:gd name="T0" fmla="*/ 0 w 250"/>
                <a:gd name="T1" fmla="*/ 0 h 199"/>
                <a:gd name="T2" fmla="*/ 0 w 250"/>
                <a:gd name="T3" fmla="*/ 199 h 199"/>
                <a:gd name="T4" fmla="*/ 250 w 250"/>
                <a:gd name="T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0" h="199">
                  <a:moveTo>
                    <a:pt x="0" y="0"/>
                  </a:moveTo>
                  <a:lnTo>
                    <a:pt x="0" y="199"/>
                  </a:lnTo>
                  <a:lnTo>
                    <a:pt x="250" y="19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6" name="Freeform 27"/>
            <p:cNvSpPr>
              <a:spLocks/>
            </p:cNvSpPr>
            <p:nvPr/>
          </p:nvSpPr>
          <p:spPr bwMode="auto">
            <a:xfrm>
              <a:off x="1654" y="694"/>
              <a:ext cx="24" cy="249"/>
            </a:xfrm>
            <a:custGeom>
              <a:avLst/>
              <a:gdLst>
                <a:gd name="T0" fmla="*/ 0 w 24"/>
                <a:gd name="T1" fmla="*/ 249 h 249"/>
                <a:gd name="T2" fmla="*/ 0 w 24"/>
                <a:gd name="T3" fmla="*/ 0 h 249"/>
                <a:gd name="T4" fmla="*/ 24 w 24"/>
                <a:gd name="T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49">
                  <a:moveTo>
                    <a:pt x="0" y="249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7" name="Rectangle 28"/>
            <p:cNvSpPr>
              <a:spLocks noChangeArrowheads="1"/>
            </p:cNvSpPr>
            <p:nvPr/>
          </p:nvSpPr>
          <p:spPr bwMode="auto">
            <a:xfrm>
              <a:off x="3505" y="1151"/>
              <a:ext cx="1256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8" name="Freeform 29"/>
            <p:cNvSpPr>
              <a:spLocks/>
            </p:cNvSpPr>
            <p:nvPr/>
          </p:nvSpPr>
          <p:spPr bwMode="auto">
            <a:xfrm>
              <a:off x="1654" y="949"/>
              <a:ext cx="1848" cy="248"/>
            </a:xfrm>
            <a:custGeom>
              <a:avLst/>
              <a:gdLst>
                <a:gd name="T0" fmla="*/ 0 w 1848"/>
                <a:gd name="T1" fmla="*/ 0 h 248"/>
                <a:gd name="T2" fmla="*/ 0 w 1848"/>
                <a:gd name="T3" fmla="*/ 248 h 248"/>
                <a:gd name="T4" fmla="*/ 1848 w 1848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8" h="248">
                  <a:moveTo>
                    <a:pt x="0" y="0"/>
                  </a:moveTo>
                  <a:lnTo>
                    <a:pt x="0" y="248"/>
                  </a:lnTo>
                  <a:lnTo>
                    <a:pt x="1848" y="24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9" name="Freeform 30"/>
            <p:cNvSpPr>
              <a:spLocks/>
            </p:cNvSpPr>
            <p:nvPr/>
          </p:nvSpPr>
          <p:spPr bwMode="auto">
            <a:xfrm>
              <a:off x="1496" y="946"/>
              <a:ext cx="158" cy="190"/>
            </a:xfrm>
            <a:custGeom>
              <a:avLst/>
              <a:gdLst>
                <a:gd name="T0" fmla="*/ 0 w 158"/>
                <a:gd name="T1" fmla="*/ 190 h 190"/>
                <a:gd name="T2" fmla="*/ 0 w 158"/>
                <a:gd name="T3" fmla="*/ 0 h 190"/>
                <a:gd name="T4" fmla="*/ 158 w 158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90">
                  <a:moveTo>
                    <a:pt x="0" y="190"/>
                  </a:moveTo>
                  <a:lnTo>
                    <a:pt x="0" y="0"/>
                  </a:lnTo>
                  <a:lnTo>
                    <a:pt x="15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0" name="Rectangle 31"/>
            <p:cNvSpPr>
              <a:spLocks noChangeArrowheads="1"/>
            </p:cNvSpPr>
            <p:nvPr/>
          </p:nvSpPr>
          <p:spPr bwMode="auto">
            <a:xfrm>
              <a:off x="3414" y="1285"/>
              <a:ext cx="221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1281" name="Freeform 32"/>
            <p:cNvSpPr>
              <a:spLocks/>
            </p:cNvSpPr>
            <p:nvPr/>
          </p:nvSpPr>
          <p:spPr bwMode="auto">
            <a:xfrm>
              <a:off x="1496" y="1141"/>
              <a:ext cx="1915" cy="191"/>
            </a:xfrm>
            <a:custGeom>
              <a:avLst/>
              <a:gdLst>
                <a:gd name="T0" fmla="*/ 0 w 1915"/>
                <a:gd name="T1" fmla="*/ 0 h 191"/>
                <a:gd name="T2" fmla="*/ 0 w 1915"/>
                <a:gd name="T3" fmla="*/ 191 h 191"/>
                <a:gd name="T4" fmla="*/ 1915 w 1915"/>
                <a:gd name="T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5" h="191">
                  <a:moveTo>
                    <a:pt x="0" y="0"/>
                  </a:moveTo>
                  <a:lnTo>
                    <a:pt x="0" y="191"/>
                  </a:lnTo>
                  <a:lnTo>
                    <a:pt x="1915" y="19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2" name="Freeform 33"/>
            <p:cNvSpPr>
              <a:spLocks/>
            </p:cNvSpPr>
            <p:nvPr/>
          </p:nvSpPr>
          <p:spPr bwMode="auto">
            <a:xfrm>
              <a:off x="1276" y="1139"/>
              <a:ext cx="220" cy="493"/>
            </a:xfrm>
            <a:custGeom>
              <a:avLst/>
              <a:gdLst>
                <a:gd name="T0" fmla="*/ 0 w 220"/>
                <a:gd name="T1" fmla="*/ 493 h 493"/>
                <a:gd name="T2" fmla="*/ 0 w 220"/>
                <a:gd name="T3" fmla="*/ 0 h 493"/>
                <a:gd name="T4" fmla="*/ 220 w 220"/>
                <a:gd name="T5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93">
                  <a:moveTo>
                    <a:pt x="0" y="493"/>
                  </a:moveTo>
                  <a:lnTo>
                    <a:pt x="0" y="0"/>
                  </a:lnTo>
                  <a:lnTo>
                    <a:pt x="22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3" name="Rectangle 34"/>
            <p:cNvSpPr>
              <a:spLocks noChangeArrowheads="1"/>
            </p:cNvSpPr>
            <p:nvPr/>
          </p:nvSpPr>
          <p:spPr bwMode="auto">
            <a:xfrm>
              <a:off x="2294" y="1419"/>
              <a:ext cx="176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1284" name="Freeform 35"/>
            <p:cNvSpPr>
              <a:spLocks/>
            </p:cNvSpPr>
            <p:nvPr/>
          </p:nvSpPr>
          <p:spPr bwMode="auto">
            <a:xfrm>
              <a:off x="1670" y="1466"/>
              <a:ext cx="622" cy="64"/>
            </a:xfrm>
            <a:custGeom>
              <a:avLst/>
              <a:gdLst>
                <a:gd name="T0" fmla="*/ 0 w 622"/>
                <a:gd name="T1" fmla="*/ 64 h 64"/>
                <a:gd name="T2" fmla="*/ 0 w 622"/>
                <a:gd name="T3" fmla="*/ 0 h 64"/>
                <a:gd name="T4" fmla="*/ 622 w 622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2" h="64">
                  <a:moveTo>
                    <a:pt x="0" y="64"/>
                  </a:moveTo>
                  <a:lnTo>
                    <a:pt x="0" y="0"/>
                  </a:lnTo>
                  <a:lnTo>
                    <a:pt x="62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5" name="Rectangle 36"/>
            <p:cNvSpPr>
              <a:spLocks noChangeArrowheads="1"/>
            </p:cNvSpPr>
            <p:nvPr/>
          </p:nvSpPr>
          <p:spPr bwMode="auto">
            <a:xfrm>
              <a:off x="1928" y="1553"/>
              <a:ext cx="170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6" name="Freeform 37"/>
            <p:cNvSpPr>
              <a:spLocks/>
            </p:cNvSpPr>
            <p:nvPr/>
          </p:nvSpPr>
          <p:spPr bwMode="auto">
            <a:xfrm>
              <a:off x="1670" y="1535"/>
              <a:ext cx="255" cy="65"/>
            </a:xfrm>
            <a:custGeom>
              <a:avLst/>
              <a:gdLst>
                <a:gd name="T0" fmla="*/ 0 w 255"/>
                <a:gd name="T1" fmla="*/ 0 h 65"/>
                <a:gd name="T2" fmla="*/ 0 w 255"/>
                <a:gd name="T3" fmla="*/ 65 h 65"/>
                <a:gd name="T4" fmla="*/ 255 w 25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65">
                  <a:moveTo>
                    <a:pt x="0" y="0"/>
                  </a:moveTo>
                  <a:lnTo>
                    <a:pt x="0" y="65"/>
                  </a:lnTo>
                  <a:lnTo>
                    <a:pt x="255" y="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7" name="Freeform 38"/>
            <p:cNvSpPr>
              <a:spLocks/>
            </p:cNvSpPr>
            <p:nvPr/>
          </p:nvSpPr>
          <p:spPr bwMode="auto">
            <a:xfrm>
              <a:off x="1295" y="1533"/>
              <a:ext cx="375" cy="131"/>
            </a:xfrm>
            <a:custGeom>
              <a:avLst/>
              <a:gdLst>
                <a:gd name="T0" fmla="*/ 0 w 375"/>
                <a:gd name="T1" fmla="*/ 131 h 131"/>
                <a:gd name="T2" fmla="*/ 0 w 375"/>
                <a:gd name="T3" fmla="*/ 0 h 131"/>
                <a:gd name="T4" fmla="*/ 375 w 375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5" h="131">
                  <a:moveTo>
                    <a:pt x="0" y="131"/>
                  </a:moveTo>
                  <a:lnTo>
                    <a:pt x="0" y="0"/>
                  </a:lnTo>
                  <a:lnTo>
                    <a:pt x="37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8" name="Rectangle 39"/>
            <p:cNvSpPr>
              <a:spLocks noChangeArrowheads="1"/>
            </p:cNvSpPr>
            <p:nvPr/>
          </p:nvSpPr>
          <p:spPr bwMode="auto">
            <a:xfrm>
              <a:off x="2396" y="1687"/>
              <a:ext cx="140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289" name="Freeform 40"/>
            <p:cNvSpPr>
              <a:spLocks/>
            </p:cNvSpPr>
            <p:nvPr/>
          </p:nvSpPr>
          <p:spPr bwMode="auto">
            <a:xfrm>
              <a:off x="2213" y="1734"/>
              <a:ext cx="181" cy="64"/>
            </a:xfrm>
            <a:custGeom>
              <a:avLst/>
              <a:gdLst>
                <a:gd name="T0" fmla="*/ 0 w 181"/>
                <a:gd name="T1" fmla="*/ 64 h 64"/>
                <a:gd name="T2" fmla="*/ 0 w 181"/>
                <a:gd name="T3" fmla="*/ 0 h 64"/>
                <a:gd name="T4" fmla="*/ 181 w 18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64">
                  <a:moveTo>
                    <a:pt x="0" y="64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0" name="Rectangle 41"/>
            <p:cNvSpPr>
              <a:spLocks noChangeArrowheads="1"/>
            </p:cNvSpPr>
            <p:nvPr/>
          </p:nvSpPr>
          <p:spPr bwMode="auto">
            <a:xfrm>
              <a:off x="2535" y="1821"/>
              <a:ext cx="15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291" name="Freeform 42"/>
            <p:cNvSpPr>
              <a:spLocks/>
            </p:cNvSpPr>
            <p:nvPr/>
          </p:nvSpPr>
          <p:spPr bwMode="auto">
            <a:xfrm>
              <a:off x="2213" y="1804"/>
              <a:ext cx="319" cy="64"/>
            </a:xfrm>
            <a:custGeom>
              <a:avLst/>
              <a:gdLst>
                <a:gd name="T0" fmla="*/ 0 w 319"/>
                <a:gd name="T1" fmla="*/ 0 h 64"/>
                <a:gd name="T2" fmla="*/ 0 w 319"/>
                <a:gd name="T3" fmla="*/ 64 h 64"/>
                <a:gd name="T4" fmla="*/ 319 w 319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9" h="64">
                  <a:moveTo>
                    <a:pt x="0" y="0"/>
                  </a:moveTo>
                  <a:lnTo>
                    <a:pt x="0" y="64"/>
                  </a:lnTo>
                  <a:lnTo>
                    <a:pt x="319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2" name="Freeform 43"/>
            <p:cNvSpPr>
              <a:spLocks/>
            </p:cNvSpPr>
            <p:nvPr/>
          </p:nvSpPr>
          <p:spPr bwMode="auto">
            <a:xfrm>
              <a:off x="1295" y="1670"/>
              <a:ext cx="918" cy="131"/>
            </a:xfrm>
            <a:custGeom>
              <a:avLst/>
              <a:gdLst>
                <a:gd name="T0" fmla="*/ 0 w 918"/>
                <a:gd name="T1" fmla="*/ 0 h 131"/>
                <a:gd name="T2" fmla="*/ 0 w 918"/>
                <a:gd name="T3" fmla="*/ 131 h 131"/>
                <a:gd name="T4" fmla="*/ 918 w 918"/>
                <a:gd name="T5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8" h="131">
                  <a:moveTo>
                    <a:pt x="0" y="0"/>
                  </a:moveTo>
                  <a:lnTo>
                    <a:pt x="0" y="131"/>
                  </a:lnTo>
                  <a:lnTo>
                    <a:pt x="918" y="13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3" name="Freeform 44"/>
            <p:cNvSpPr>
              <a:spLocks/>
            </p:cNvSpPr>
            <p:nvPr/>
          </p:nvSpPr>
          <p:spPr bwMode="auto">
            <a:xfrm>
              <a:off x="1276" y="1667"/>
              <a:ext cx="19" cy="229"/>
            </a:xfrm>
            <a:custGeom>
              <a:avLst/>
              <a:gdLst>
                <a:gd name="T0" fmla="*/ 0 w 19"/>
                <a:gd name="T1" fmla="*/ 229 h 229"/>
                <a:gd name="T2" fmla="*/ 0 w 19"/>
                <a:gd name="T3" fmla="*/ 0 h 229"/>
                <a:gd name="T4" fmla="*/ 19 w 19"/>
                <a:gd name="T5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29">
                  <a:moveTo>
                    <a:pt x="0" y="229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4" name="Rectangle 45"/>
            <p:cNvSpPr>
              <a:spLocks noChangeArrowheads="1"/>
            </p:cNvSpPr>
            <p:nvPr/>
          </p:nvSpPr>
          <p:spPr bwMode="auto">
            <a:xfrm>
              <a:off x="2950" y="1955"/>
              <a:ext cx="140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5" name="Freeform 46"/>
            <p:cNvSpPr>
              <a:spLocks/>
            </p:cNvSpPr>
            <p:nvPr/>
          </p:nvSpPr>
          <p:spPr bwMode="auto">
            <a:xfrm>
              <a:off x="1561" y="2002"/>
              <a:ext cx="1386" cy="127"/>
            </a:xfrm>
            <a:custGeom>
              <a:avLst/>
              <a:gdLst>
                <a:gd name="T0" fmla="*/ 0 w 1386"/>
                <a:gd name="T1" fmla="*/ 127 h 127"/>
                <a:gd name="T2" fmla="*/ 0 w 1386"/>
                <a:gd name="T3" fmla="*/ 0 h 127"/>
                <a:gd name="T4" fmla="*/ 1386 w 1386"/>
                <a:gd name="T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6" h="127">
                  <a:moveTo>
                    <a:pt x="0" y="127"/>
                  </a:moveTo>
                  <a:lnTo>
                    <a:pt x="0" y="0"/>
                  </a:lnTo>
                  <a:lnTo>
                    <a:pt x="138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6" name="Rectangle 47"/>
            <p:cNvSpPr>
              <a:spLocks noChangeArrowheads="1"/>
            </p:cNvSpPr>
            <p:nvPr/>
          </p:nvSpPr>
          <p:spPr bwMode="auto">
            <a:xfrm>
              <a:off x="2581" y="2090"/>
              <a:ext cx="1231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1297" name="Freeform 48"/>
            <p:cNvSpPr>
              <a:spLocks/>
            </p:cNvSpPr>
            <p:nvPr/>
          </p:nvSpPr>
          <p:spPr bwMode="auto">
            <a:xfrm>
              <a:off x="1696" y="2136"/>
              <a:ext cx="882" cy="123"/>
            </a:xfrm>
            <a:custGeom>
              <a:avLst/>
              <a:gdLst>
                <a:gd name="T0" fmla="*/ 0 w 882"/>
                <a:gd name="T1" fmla="*/ 123 h 123"/>
                <a:gd name="T2" fmla="*/ 0 w 882"/>
                <a:gd name="T3" fmla="*/ 0 h 123"/>
                <a:gd name="T4" fmla="*/ 882 w 882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2" h="123">
                  <a:moveTo>
                    <a:pt x="0" y="123"/>
                  </a:moveTo>
                  <a:lnTo>
                    <a:pt x="0" y="0"/>
                  </a:lnTo>
                  <a:lnTo>
                    <a:pt x="88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8" name="Rectangle 49"/>
            <p:cNvSpPr>
              <a:spLocks noChangeArrowheads="1"/>
            </p:cNvSpPr>
            <p:nvPr/>
          </p:nvSpPr>
          <p:spPr bwMode="auto">
            <a:xfrm>
              <a:off x="2301" y="2224"/>
              <a:ext cx="1549" cy="1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9" name="Freeform 50"/>
            <p:cNvSpPr>
              <a:spLocks/>
            </p:cNvSpPr>
            <p:nvPr/>
          </p:nvSpPr>
          <p:spPr bwMode="auto">
            <a:xfrm>
              <a:off x="1909" y="2270"/>
              <a:ext cx="390" cy="115"/>
            </a:xfrm>
            <a:custGeom>
              <a:avLst/>
              <a:gdLst>
                <a:gd name="T0" fmla="*/ 0 w 390"/>
                <a:gd name="T1" fmla="*/ 115 h 115"/>
                <a:gd name="T2" fmla="*/ 0 w 390"/>
                <a:gd name="T3" fmla="*/ 0 h 115"/>
                <a:gd name="T4" fmla="*/ 390 w 390"/>
                <a:gd name="T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115">
                  <a:moveTo>
                    <a:pt x="0" y="115"/>
                  </a:moveTo>
                  <a:lnTo>
                    <a:pt x="0" y="0"/>
                  </a:lnTo>
                  <a:lnTo>
                    <a:pt x="39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0" name="Rectangle 51"/>
            <p:cNvSpPr>
              <a:spLocks noChangeArrowheads="1"/>
            </p:cNvSpPr>
            <p:nvPr/>
          </p:nvSpPr>
          <p:spPr bwMode="auto">
            <a:xfrm>
              <a:off x="2719" y="2358"/>
              <a:ext cx="155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1301" name="Freeform 52"/>
            <p:cNvSpPr>
              <a:spLocks/>
            </p:cNvSpPr>
            <p:nvPr/>
          </p:nvSpPr>
          <p:spPr bwMode="auto">
            <a:xfrm>
              <a:off x="2150" y="2405"/>
              <a:ext cx="566" cy="97"/>
            </a:xfrm>
            <a:custGeom>
              <a:avLst/>
              <a:gdLst>
                <a:gd name="T0" fmla="*/ 0 w 566"/>
                <a:gd name="T1" fmla="*/ 97 h 97"/>
                <a:gd name="T2" fmla="*/ 0 w 566"/>
                <a:gd name="T3" fmla="*/ 0 h 97"/>
                <a:gd name="T4" fmla="*/ 566 w 566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97">
                  <a:moveTo>
                    <a:pt x="0" y="97"/>
                  </a:moveTo>
                  <a:lnTo>
                    <a:pt x="0" y="0"/>
                  </a:lnTo>
                  <a:lnTo>
                    <a:pt x="56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2" name="Rectangle 53"/>
            <p:cNvSpPr>
              <a:spLocks noChangeArrowheads="1"/>
            </p:cNvSpPr>
            <p:nvPr/>
          </p:nvSpPr>
          <p:spPr bwMode="auto">
            <a:xfrm>
              <a:off x="2669" y="2492"/>
              <a:ext cx="178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1303" name="Freeform 54"/>
            <p:cNvSpPr>
              <a:spLocks/>
            </p:cNvSpPr>
            <p:nvPr/>
          </p:nvSpPr>
          <p:spPr bwMode="auto">
            <a:xfrm>
              <a:off x="2322" y="2539"/>
              <a:ext cx="344" cy="64"/>
            </a:xfrm>
            <a:custGeom>
              <a:avLst/>
              <a:gdLst>
                <a:gd name="T0" fmla="*/ 0 w 344"/>
                <a:gd name="T1" fmla="*/ 64 h 64"/>
                <a:gd name="T2" fmla="*/ 0 w 344"/>
                <a:gd name="T3" fmla="*/ 0 h 64"/>
                <a:gd name="T4" fmla="*/ 344 w 344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" h="64">
                  <a:moveTo>
                    <a:pt x="0" y="64"/>
                  </a:moveTo>
                  <a:lnTo>
                    <a:pt x="0" y="0"/>
                  </a:lnTo>
                  <a:lnTo>
                    <a:pt x="34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4" name="Rectangle 55"/>
            <p:cNvSpPr>
              <a:spLocks noChangeArrowheads="1"/>
            </p:cNvSpPr>
            <p:nvPr/>
          </p:nvSpPr>
          <p:spPr bwMode="auto">
            <a:xfrm>
              <a:off x="2614" y="2626"/>
              <a:ext cx="176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1305" name="Freeform 56"/>
            <p:cNvSpPr>
              <a:spLocks/>
            </p:cNvSpPr>
            <p:nvPr/>
          </p:nvSpPr>
          <p:spPr bwMode="auto">
            <a:xfrm>
              <a:off x="2322" y="2609"/>
              <a:ext cx="290" cy="64"/>
            </a:xfrm>
            <a:custGeom>
              <a:avLst/>
              <a:gdLst>
                <a:gd name="T0" fmla="*/ 0 w 290"/>
                <a:gd name="T1" fmla="*/ 0 h 64"/>
                <a:gd name="T2" fmla="*/ 0 w 290"/>
                <a:gd name="T3" fmla="*/ 64 h 64"/>
                <a:gd name="T4" fmla="*/ 290 w 29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" h="64">
                  <a:moveTo>
                    <a:pt x="0" y="0"/>
                  </a:moveTo>
                  <a:lnTo>
                    <a:pt x="0" y="64"/>
                  </a:lnTo>
                  <a:lnTo>
                    <a:pt x="290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6" name="Freeform 57"/>
            <p:cNvSpPr>
              <a:spLocks/>
            </p:cNvSpPr>
            <p:nvPr/>
          </p:nvSpPr>
          <p:spPr bwMode="auto">
            <a:xfrm>
              <a:off x="2150" y="2508"/>
              <a:ext cx="172" cy="98"/>
            </a:xfrm>
            <a:custGeom>
              <a:avLst/>
              <a:gdLst>
                <a:gd name="T0" fmla="*/ 0 w 172"/>
                <a:gd name="T1" fmla="*/ 0 h 98"/>
                <a:gd name="T2" fmla="*/ 0 w 172"/>
                <a:gd name="T3" fmla="*/ 98 h 98"/>
                <a:gd name="T4" fmla="*/ 172 w 172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98">
                  <a:moveTo>
                    <a:pt x="0" y="0"/>
                  </a:moveTo>
                  <a:lnTo>
                    <a:pt x="0" y="98"/>
                  </a:lnTo>
                  <a:lnTo>
                    <a:pt x="172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7" name="Freeform 58"/>
            <p:cNvSpPr>
              <a:spLocks/>
            </p:cNvSpPr>
            <p:nvPr/>
          </p:nvSpPr>
          <p:spPr bwMode="auto">
            <a:xfrm>
              <a:off x="1909" y="2391"/>
              <a:ext cx="241" cy="114"/>
            </a:xfrm>
            <a:custGeom>
              <a:avLst/>
              <a:gdLst>
                <a:gd name="T0" fmla="*/ 0 w 241"/>
                <a:gd name="T1" fmla="*/ 0 h 114"/>
                <a:gd name="T2" fmla="*/ 0 w 241"/>
                <a:gd name="T3" fmla="*/ 114 h 114"/>
                <a:gd name="T4" fmla="*/ 241 w 241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1" h="114">
                  <a:moveTo>
                    <a:pt x="0" y="0"/>
                  </a:moveTo>
                  <a:lnTo>
                    <a:pt x="0" y="114"/>
                  </a:lnTo>
                  <a:lnTo>
                    <a:pt x="241" y="11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8" name="Freeform 59"/>
            <p:cNvSpPr>
              <a:spLocks/>
            </p:cNvSpPr>
            <p:nvPr/>
          </p:nvSpPr>
          <p:spPr bwMode="auto">
            <a:xfrm>
              <a:off x="1696" y="2265"/>
              <a:ext cx="213" cy="123"/>
            </a:xfrm>
            <a:custGeom>
              <a:avLst/>
              <a:gdLst>
                <a:gd name="T0" fmla="*/ 0 w 213"/>
                <a:gd name="T1" fmla="*/ 0 h 123"/>
                <a:gd name="T2" fmla="*/ 0 w 213"/>
                <a:gd name="T3" fmla="*/ 123 h 123"/>
                <a:gd name="T4" fmla="*/ 213 w 213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" h="123">
                  <a:moveTo>
                    <a:pt x="0" y="0"/>
                  </a:moveTo>
                  <a:lnTo>
                    <a:pt x="0" y="123"/>
                  </a:lnTo>
                  <a:lnTo>
                    <a:pt x="213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9" name="Freeform 60"/>
            <p:cNvSpPr>
              <a:spLocks/>
            </p:cNvSpPr>
            <p:nvPr/>
          </p:nvSpPr>
          <p:spPr bwMode="auto">
            <a:xfrm>
              <a:off x="1561" y="2135"/>
              <a:ext cx="135" cy="127"/>
            </a:xfrm>
            <a:custGeom>
              <a:avLst/>
              <a:gdLst>
                <a:gd name="T0" fmla="*/ 0 w 135"/>
                <a:gd name="T1" fmla="*/ 0 h 127"/>
                <a:gd name="T2" fmla="*/ 0 w 135"/>
                <a:gd name="T3" fmla="*/ 127 h 127"/>
                <a:gd name="T4" fmla="*/ 135 w 135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127">
                  <a:moveTo>
                    <a:pt x="0" y="0"/>
                  </a:moveTo>
                  <a:lnTo>
                    <a:pt x="0" y="127"/>
                  </a:lnTo>
                  <a:lnTo>
                    <a:pt x="135" y="12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0" name="Freeform 61"/>
            <p:cNvSpPr>
              <a:spLocks/>
            </p:cNvSpPr>
            <p:nvPr/>
          </p:nvSpPr>
          <p:spPr bwMode="auto">
            <a:xfrm>
              <a:off x="1276" y="1902"/>
              <a:ext cx="285" cy="230"/>
            </a:xfrm>
            <a:custGeom>
              <a:avLst/>
              <a:gdLst>
                <a:gd name="T0" fmla="*/ 0 w 285"/>
                <a:gd name="T1" fmla="*/ 0 h 230"/>
                <a:gd name="T2" fmla="*/ 0 w 285"/>
                <a:gd name="T3" fmla="*/ 230 h 230"/>
                <a:gd name="T4" fmla="*/ 285 w 285"/>
                <a:gd name="T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30">
                  <a:moveTo>
                    <a:pt x="0" y="0"/>
                  </a:moveTo>
                  <a:lnTo>
                    <a:pt x="0" y="230"/>
                  </a:lnTo>
                  <a:lnTo>
                    <a:pt x="285" y="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1" name="Line 62"/>
            <p:cNvSpPr>
              <a:spLocks noChangeShapeType="1"/>
            </p:cNvSpPr>
            <p:nvPr/>
          </p:nvSpPr>
          <p:spPr bwMode="auto">
            <a:xfrm>
              <a:off x="1276" y="1637"/>
              <a:ext cx="0" cy="49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2" name="Freeform 63"/>
            <p:cNvSpPr>
              <a:spLocks/>
            </p:cNvSpPr>
            <p:nvPr/>
          </p:nvSpPr>
          <p:spPr bwMode="auto">
            <a:xfrm>
              <a:off x="1266" y="1635"/>
              <a:ext cx="10" cy="723"/>
            </a:xfrm>
            <a:custGeom>
              <a:avLst/>
              <a:gdLst>
                <a:gd name="T0" fmla="*/ 0 w 10"/>
                <a:gd name="T1" fmla="*/ 723 h 723"/>
                <a:gd name="T2" fmla="*/ 0 w 10"/>
                <a:gd name="T3" fmla="*/ 0 h 723"/>
                <a:gd name="T4" fmla="*/ 10 w 10"/>
                <a:gd name="T5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23">
                  <a:moveTo>
                    <a:pt x="0" y="723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3" name="Rectangle 64"/>
            <p:cNvSpPr>
              <a:spLocks noChangeArrowheads="1"/>
            </p:cNvSpPr>
            <p:nvPr/>
          </p:nvSpPr>
          <p:spPr bwMode="auto">
            <a:xfrm>
              <a:off x="3229" y="2760"/>
              <a:ext cx="182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1314" name="Freeform 65"/>
            <p:cNvSpPr>
              <a:spLocks/>
            </p:cNvSpPr>
            <p:nvPr/>
          </p:nvSpPr>
          <p:spPr bwMode="auto">
            <a:xfrm>
              <a:off x="2834" y="2807"/>
              <a:ext cx="393" cy="64"/>
            </a:xfrm>
            <a:custGeom>
              <a:avLst/>
              <a:gdLst>
                <a:gd name="T0" fmla="*/ 0 w 393"/>
                <a:gd name="T1" fmla="*/ 64 h 64"/>
                <a:gd name="T2" fmla="*/ 0 w 393"/>
                <a:gd name="T3" fmla="*/ 0 h 64"/>
                <a:gd name="T4" fmla="*/ 393 w 393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3" h="64">
                  <a:moveTo>
                    <a:pt x="0" y="64"/>
                  </a:moveTo>
                  <a:lnTo>
                    <a:pt x="0" y="0"/>
                  </a:lnTo>
                  <a:lnTo>
                    <a:pt x="39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5" name="Rectangle 66"/>
            <p:cNvSpPr>
              <a:spLocks noChangeArrowheads="1"/>
            </p:cNvSpPr>
            <p:nvPr/>
          </p:nvSpPr>
          <p:spPr bwMode="auto">
            <a:xfrm>
              <a:off x="3505" y="2894"/>
              <a:ext cx="1146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Hippea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maritima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6" name="Freeform 67"/>
            <p:cNvSpPr>
              <a:spLocks/>
            </p:cNvSpPr>
            <p:nvPr/>
          </p:nvSpPr>
          <p:spPr bwMode="auto">
            <a:xfrm>
              <a:off x="2834" y="2877"/>
              <a:ext cx="668" cy="64"/>
            </a:xfrm>
            <a:custGeom>
              <a:avLst/>
              <a:gdLst>
                <a:gd name="T0" fmla="*/ 0 w 668"/>
                <a:gd name="T1" fmla="*/ 0 h 64"/>
                <a:gd name="T2" fmla="*/ 0 w 668"/>
                <a:gd name="T3" fmla="*/ 64 h 64"/>
                <a:gd name="T4" fmla="*/ 668 w 668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8" h="64">
                  <a:moveTo>
                    <a:pt x="0" y="0"/>
                  </a:moveTo>
                  <a:lnTo>
                    <a:pt x="0" y="64"/>
                  </a:lnTo>
                  <a:lnTo>
                    <a:pt x="668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7" name="Freeform 68"/>
            <p:cNvSpPr>
              <a:spLocks/>
            </p:cNvSpPr>
            <p:nvPr/>
          </p:nvSpPr>
          <p:spPr bwMode="auto">
            <a:xfrm>
              <a:off x="2416" y="2874"/>
              <a:ext cx="418" cy="212"/>
            </a:xfrm>
            <a:custGeom>
              <a:avLst/>
              <a:gdLst>
                <a:gd name="T0" fmla="*/ 0 w 418"/>
                <a:gd name="T1" fmla="*/ 212 h 212"/>
                <a:gd name="T2" fmla="*/ 0 w 418"/>
                <a:gd name="T3" fmla="*/ 0 h 212"/>
                <a:gd name="T4" fmla="*/ 418 w 418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212">
                  <a:moveTo>
                    <a:pt x="0" y="212"/>
                  </a:moveTo>
                  <a:lnTo>
                    <a:pt x="0" y="0"/>
                  </a:lnTo>
                  <a:lnTo>
                    <a:pt x="41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8" name="Rectangle 69"/>
            <p:cNvSpPr>
              <a:spLocks noChangeArrowheads="1"/>
            </p:cNvSpPr>
            <p:nvPr/>
          </p:nvSpPr>
          <p:spPr bwMode="auto">
            <a:xfrm>
              <a:off x="3056" y="3029"/>
              <a:ext cx="1717" cy="12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uraniireducens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9" name="Freeform 70"/>
            <p:cNvSpPr>
              <a:spLocks/>
            </p:cNvSpPr>
            <p:nvPr/>
          </p:nvSpPr>
          <p:spPr bwMode="auto">
            <a:xfrm>
              <a:off x="2610" y="3075"/>
              <a:ext cx="443" cy="228"/>
            </a:xfrm>
            <a:custGeom>
              <a:avLst/>
              <a:gdLst>
                <a:gd name="T0" fmla="*/ 0 w 443"/>
                <a:gd name="T1" fmla="*/ 228 h 228"/>
                <a:gd name="T2" fmla="*/ 0 w 443"/>
                <a:gd name="T3" fmla="*/ 0 h 228"/>
                <a:gd name="T4" fmla="*/ 443 w 443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3" h="228">
                  <a:moveTo>
                    <a:pt x="0" y="228"/>
                  </a:moveTo>
                  <a:lnTo>
                    <a:pt x="0" y="0"/>
                  </a:lnTo>
                  <a:lnTo>
                    <a:pt x="44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0" name="Rectangle 71"/>
            <p:cNvSpPr>
              <a:spLocks noChangeArrowheads="1"/>
            </p:cNvSpPr>
            <p:nvPr/>
          </p:nvSpPr>
          <p:spPr bwMode="auto">
            <a:xfrm>
              <a:off x="2919" y="3163"/>
              <a:ext cx="1239" cy="12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daltonii</a:t>
              </a:r>
            </a:p>
          </p:txBody>
        </p:sp>
        <p:sp>
          <p:nvSpPr>
            <p:cNvPr id="1321" name="Freeform 72"/>
            <p:cNvSpPr>
              <a:spLocks/>
            </p:cNvSpPr>
            <p:nvPr/>
          </p:nvSpPr>
          <p:spPr bwMode="auto">
            <a:xfrm>
              <a:off x="2610" y="3209"/>
              <a:ext cx="306" cy="161"/>
            </a:xfrm>
            <a:custGeom>
              <a:avLst/>
              <a:gdLst>
                <a:gd name="T0" fmla="*/ 0 w 306"/>
                <a:gd name="T1" fmla="*/ 161 h 161"/>
                <a:gd name="T2" fmla="*/ 0 w 306"/>
                <a:gd name="T3" fmla="*/ 0 h 161"/>
                <a:gd name="T4" fmla="*/ 306 w 306"/>
                <a:gd name="T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6" h="161">
                  <a:moveTo>
                    <a:pt x="0" y="161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2" name="Rectangle 73"/>
            <p:cNvSpPr>
              <a:spLocks noChangeArrowheads="1"/>
            </p:cNvSpPr>
            <p:nvPr/>
          </p:nvSpPr>
          <p:spPr bwMode="auto">
            <a:xfrm>
              <a:off x="3217" y="3297"/>
              <a:ext cx="116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1323" name="Freeform 74"/>
            <p:cNvSpPr>
              <a:spLocks/>
            </p:cNvSpPr>
            <p:nvPr/>
          </p:nvSpPr>
          <p:spPr bwMode="auto">
            <a:xfrm>
              <a:off x="2723" y="3343"/>
              <a:ext cx="491" cy="190"/>
            </a:xfrm>
            <a:custGeom>
              <a:avLst/>
              <a:gdLst>
                <a:gd name="T0" fmla="*/ 0 w 491"/>
                <a:gd name="T1" fmla="*/ 190 h 190"/>
                <a:gd name="T2" fmla="*/ 0 w 491"/>
                <a:gd name="T3" fmla="*/ 0 h 190"/>
                <a:gd name="T4" fmla="*/ 491 w 491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1" h="190">
                  <a:moveTo>
                    <a:pt x="0" y="190"/>
                  </a:moveTo>
                  <a:lnTo>
                    <a:pt x="0" y="0"/>
                  </a:lnTo>
                  <a:lnTo>
                    <a:pt x="49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4" name="Rectangle 75"/>
            <p:cNvSpPr>
              <a:spLocks noChangeArrowheads="1"/>
            </p:cNvSpPr>
            <p:nvPr/>
          </p:nvSpPr>
          <p:spPr bwMode="auto">
            <a:xfrm>
              <a:off x="2877" y="3431"/>
              <a:ext cx="144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1325" name="Freeform 76"/>
            <p:cNvSpPr>
              <a:spLocks/>
            </p:cNvSpPr>
            <p:nvPr/>
          </p:nvSpPr>
          <p:spPr bwMode="auto">
            <a:xfrm>
              <a:off x="2723" y="3478"/>
              <a:ext cx="151" cy="123"/>
            </a:xfrm>
            <a:custGeom>
              <a:avLst/>
              <a:gdLst>
                <a:gd name="T0" fmla="*/ 0 w 151"/>
                <a:gd name="T1" fmla="*/ 123 h 123"/>
                <a:gd name="T2" fmla="*/ 0 w 151"/>
                <a:gd name="T3" fmla="*/ 0 h 123"/>
                <a:gd name="T4" fmla="*/ 151 w 151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23">
                  <a:moveTo>
                    <a:pt x="0" y="123"/>
                  </a:moveTo>
                  <a:lnTo>
                    <a:pt x="0" y="0"/>
                  </a:lnTo>
                  <a:lnTo>
                    <a:pt x="15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6" name="Rectangle 77"/>
            <p:cNvSpPr>
              <a:spLocks noChangeArrowheads="1"/>
            </p:cNvSpPr>
            <p:nvPr/>
          </p:nvSpPr>
          <p:spPr bwMode="auto">
            <a:xfrm>
              <a:off x="3136" y="3565"/>
              <a:ext cx="125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1327" name="Freeform 78"/>
            <p:cNvSpPr>
              <a:spLocks/>
            </p:cNvSpPr>
            <p:nvPr/>
          </p:nvSpPr>
          <p:spPr bwMode="auto">
            <a:xfrm>
              <a:off x="2761" y="3612"/>
              <a:ext cx="372" cy="114"/>
            </a:xfrm>
            <a:custGeom>
              <a:avLst/>
              <a:gdLst>
                <a:gd name="T0" fmla="*/ 0 w 372"/>
                <a:gd name="T1" fmla="*/ 114 h 114"/>
                <a:gd name="T2" fmla="*/ 0 w 372"/>
                <a:gd name="T3" fmla="*/ 0 h 114"/>
                <a:gd name="T4" fmla="*/ 372 w 372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114">
                  <a:moveTo>
                    <a:pt x="0" y="114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8" name="Rectangle 79"/>
            <p:cNvSpPr>
              <a:spLocks noChangeArrowheads="1"/>
            </p:cNvSpPr>
            <p:nvPr/>
          </p:nvSpPr>
          <p:spPr bwMode="auto">
            <a:xfrm>
              <a:off x="3045" y="3699"/>
              <a:ext cx="125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1329" name="Freeform 80"/>
            <p:cNvSpPr>
              <a:spLocks/>
            </p:cNvSpPr>
            <p:nvPr/>
          </p:nvSpPr>
          <p:spPr bwMode="auto">
            <a:xfrm>
              <a:off x="2919" y="3746"/>
              <a:ext cx="123" cy="98"/>
            </a:xfrm>
            <a:custGeom>
              <a:avLst/>
              <a:gdLst>
                <a:gd name="T0" fmla="*/ 0 w 123"/>
                <a:gd name="T1" fmla="*/ 98 h 98"/>
                <a:gd name="T2" fmla="*/ 0 w 123"/>
                <a:gd name="T3" fmla="*/ 0 h 98"/>
                <a:gd name="T4" fmla="*/ 123 w 123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98">
                  <a:moveTo>
                    <a:pt x="0" y="98"/>
                  </a:moveTo>
                  <a:lnTo>
                    <a:pt x="0" y="0"/>
                  </a:lnTo>
                  <a:lnTo>
                    <a:pt x="12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0" name="Rectangle 81"/>
            <p:cNvSpPr>
              <a:spLocks noChangeArrowheads="1"/>
            </p:cNvSpPr>
            <p:nvPr/>
          </p:nvSpPr>
          <p:spPr bwMode="auto">
            <a:xfrm>
              <a:off x="3034" y="3833"/>
              <a:ext cx="140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1331" name="Freeform 82"/>
            <p:cNvSpPr>
              <a:spLocks/>
            </p:cNvSpPr>
            <p:nvPr/>
          </p:nvSpPr>
          <p:spPr bwMode="auto">
            <a:xfrm>
              <a:off x="3031" y="3880"/>
              <a:ext cx="0" cy="64"/>
            </a:xfrm>
            <a:custGeom>
              <a:avLst/>
              <a:gdLst>
                <a:gd name="T0" fmla="*/ 64 h 64"/>
                <a:gd name="T1" fmla="*/ 0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2" name="Rectangle 83"/>
            <p:cNvSpPr>
              <a:spLocks noChangeArrowheads="1"/>
            </p:cNvSpPr>
            <p:nvPr/>
          </p:nvSpPr>
          <p:spPr bwMode="auto">
            <a:xfrm>
              <a:off x="3050" y="3967"/>
              <a:ext cx="154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bemidjiensis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3" name="Freeform 84"/>
            <p:cNvSpPr>
              <a:spLocks/>
            </p:cNvSpPr>
            <p:nvPr/>
          </p:nvSpPr>
          <p:spPr bwMode="auto">
            <a:xfrm>
              <a:off x="3031" y="3950"/>
              <a:ext cx="17" cy="64"/>
            </a:xfrm>
            <a:custGeom>
              <a:avLst/>
              <a:gdLst>
                <a:gd name="T0" fmla="*/ 0 w 17"/>
                <a:gd name="T1" fmla="*/ 0 h 64"/>
                <a:gd name="T2" fmla="*/ 0 w 17"/>
                <a:gd name="T3" fmla="*/ 64 h 64"/>
                <a:gd name="T4" fmla="*/ 17 w 17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4">
                  <a:moveTo>
                    <a:pt x="0" y="0"/>
                  </a:moveTo>
                  <a:lnTo>
                    <a:pt x="0" y="64"/>
                  </a:lnTo>
                  <a:lnTo>
                    <a:pt x="17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4" name="Freeform 85"/>
            <p:cNvSpPr>
              <a:spLocks/>
            </p:cNvSpPr>
            <p:nvPr/>
          </p:nvSpPr>
          <p:spPr bwMode="auto">
            <a:xfrm>
              <a:off x="2919" y="3849"/>
              <a:ext cx="112" cy="98"/>
            </a:xfrm>
            <a:custGeom>
              <a:avLst/>
              <a:gdLst>
                <a:gd name="T0" fmla="*/ 0 w 112"/>
                <a:gd name="T1" fmla="*/ 0 h 98"/>
                <a:gd name="T2" fmla="*/ 0 w 112"/>
                <a:gd name="T3" fmla="*/ 98 h 98"/>
                <a:gd name="T4" fmla="*/ 112 w 112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98">
                  <a:moveTo>
                    <a:pt x="0" y="0"/>
                  </a:moveTo>
                  <a:lnTo>
                    <a:pt x="0" y="98"/>
                  </a:lnTo>
                  <a:lnTo>
                    <a:pt x="112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5" name="Freeform 86"/>
            <p:cNvSpPr>
              <a:spLocks/>
            </p:cNvSpPr>
            <p:nvPr/>
          </p:nvSpPr>
          <p:spPr bwMode="auto">
            <a:xfrm>
              <a:off x="2761" y="3732"/>
              <a:ext cx="158" cy="114"/>
            </a:xfrm>
            <a:custGeom>
              <a:avLst/>
              <a:gdLst>
                <a:gd name="T0" fmla="*/ 0 w 158"/>
                <a:gd name="T1" fmla="*/ 0 h 114"/>
                <a:gd name="T2" fmla="*/ 0 w 158"/>
                <a:gd name="T3" fmla="*/ 114 h 114"/>
                <a:gd name="T4" fmla="*/ 158 w 158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14">
                  <a:moveTo>
                    <a:pt x="0" y="0"/>
                  </a:moveTo>
                  <a:lnTo>
                    <a:pt x="0" y="114"/>
                  </a:lnTo>
                  <a:lnTo>
                    <a:pt x="158" y="11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6" name="Freeform 87"/>
            <p:cNvSpPr>
              <a:spLocks/>
            </p:cNvSpPr>
            <p:nvPr/>
          </p:nvSpPr>
          <p:spPr bwMode="auto">
            <a:xfrm>
              <a:off x="2723" y="3606"/>
              <a:ext cx="38" cy="123"/>
            </a:xfrm>
            <a:custGeom>
              <a:avLst/>
              <a:gdLst>
                <a:gd name="T0" fmla="*/ 0 w 38"/>
                <a:gd name="T1" fmla="*/ 0 h 123"/>
                <a:gd name="T2" fmla="*/ 0 w 38"/>
                <a:gd name="T3" fmla="*/ 123 h 123"/>
                <a:gd name="T4" fmla="*/ 38 w 38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23">
                  <a:moveTo>
                    <a:pt x="0" y="0"/>
                  </a:moveTo>
                  <a:lnTo>
                    <a:pt x="0" y="123"/>
                  </a:lnTo>
                  <a:lnTo>
                    <a:pt x="38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7" name="Line 88"/>
            <p:cNvSpPr>
              <a:spLocks noChangeShapeType="1"/>
            </p:cNvSpPr>
            <p:nvPr/>
          </p:nvSpPr>
          <p:spPr bwMode="auto">
            <a:xfrm>
              <a:off x="2723" y="3539"/>
              <a:ext cx="0" cy="19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8" name="Freeform 89"/>
            <p:cNvSpPr>
              <a:spLocks/>
            </p:cNvSpPr>
            <p:nvPr/>
          </p:nvSpPr>
          <p:spPr bwMode="auto">
            <a:xfrm>
              <a:off x="2610" y="3376"/>
              <a:ext cx="113" cy="160"/>
            </a:xfrm>
            <a:custGeom>
              <a:avLst/>
              <a:gdLst>
                <a:gd name="T0" fmla="*/ 0 w 113"/>
                <a:gd name="T1" fmla="*/ 0 h 160"/>
                <a:gd name="T2" fmla="*/ 0 w 113"/>
                <a:gd name="T3" fmla="*/ 160 h 160"/>
                <a:gd name="T4" fmla="*/ 113 w 113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160">
                  <a:moveTo>
                    <a:pt x="0" y="0"/>
                  </a:moveTo>
                  <a:lnTo>
                    <a:pt x="0" y="160"/>
                  </a:lnTo>
                  <a:lnTo>
                    <a:pt x="113" y="1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9" name="Line 90"/>
            <p:cNvSpPr>
              <a:spLocks noChangeShapeType="1"/>
            </p:cNvSpPr>
            <p:nvPr/>
          </p:nvSpPr>
          <p:spPr bwMode="auto">
            <a:xfrm>
              <a:off x="2610" y="3309"/>
              <a:ext cx="0" cy="227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0" name="Freeform 91"/>
            <p:cNvSpPr>
              <a:spLocks/>
            </p:cNvSpPr>
            <p:nvPr/>
          </p:nvSpPr>
          <p:spPr bwMode="auto">
            <a:xfrm>
              <a:off x="2416" y="3092"/>
              <a:ext cx="194" cy="214"/>
            </a:xfrm>
            <a:custGeom>
              <a:avLst/>
              <a:gdLst>
                <a:gd name="T0" fmla="*/ 0 w 194"/>
                <a:gd name="T1" fmla="*/ 0 h 214"/>
                <a:gd name="T2" fmla="*/ 0 w 194"/>
                <a:gd name="T3" fmla="*/ 214 h 214"/>
                <a:gd name="T4" fmla="*/ 194 w 194"/>
                <a:gd name="T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" h="214">
                  <a:moveTo>
                    <a:pt x="0" y="0"/>
                  </a:moveTo>
                  <a:lnTo>
                    <a:pt x="0" y="214"/>
                  </a:lnTo>
                  <a:lnTo>
                    <a:pt x="194" y="21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1" name="Freeform 92"/>
            <p:cNvSpPr>
              <a:spLocks/>
            </p:cNvSpPr>
            <p:nvPr/>
          </p:nvSpPr>
          <p:spPr bwMode="auto">
            <a:xfrm>
              <a:off x="1266" y="2364"/>
              <a:ext cx="1150" cy="725"/>
            </a:xfrm>
            <a:custGeom>
              <a:avLst/>
              <a:gdLst>
                <a:gd name="T0" fmla="*/ 0 w 1150"/>
                <a:gd name="T1" fmla="*/ 0 h 725"/>
                <a:gd name="T2" fmla="*/ 0 w 1150"/>
                <a:gd name="T3" fmla="*/ 725 h 725"/>
                <a:gd name="T4" fmla="*/ 1150 w 1150"/>
                <a:gd name="T5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0" h="725">
                  <a:moveTo>
                    <a:pt x="0" y="0"/>
                  </a:moveTo>
                  <a:lnTo>
                    <a:pt x="0" y="725"/>
                  </a:lnTo>
                  <a:lnTo>
                    <a:pt x="1150" y="72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2" name="Line 93"/>
            <p:cNvSpPr>
              <a:spLocks noChangeShapeType="1"/>
            </p:cNvSpPr>
            <p:nvPr/>
          </p:nvSpPr>
          <p:spPr bwMode="auto">
            <a:xfrm>
              <a:off x="1524" y="4203"/>
              <a:ext cx="368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3" name="Line 94"/>
            <p:cNvSpPr>
              <a:spLocks noChangeShapeType="1"/>
            </p:cNvSpPr>
            <p:nvPr/>
          </p:nvSpPr>
          <p:spPr bwMode="auto">
            <a:xfrm>
              <a:off x="1524" y="4180"/>
              <a:ext cx="0" cy="4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4" name="Line 95"/>
            <p:cNvSpPr>
              <a:spLocks noChangeShapeType="1"/>
            </p:cNvSpPr>
            <p:nvPr/>
          </p:nvSpPr>
          <p:spPr bwMode="auto">
            <a:xfrm>
              <a:off x="1892" y="4180"/>
              <a:ext cx="0" cy="4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5" name="Rectangle 96"/>
            <p:cNvSpPr>
              <a:spLocks noChangeArrowheads="1"/>
            </p:cNvSpPr>
            <p:nvPr/>
          </p:nvSpPr>
          <p:spPr bwMode="auto">
            <a:xfrm>
              <a:off x="1666" y="4225"/>
              <a:ext cx="16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46" name="TextBox 1345"/>
          <p:cNvSpPr txBox="1"/>
          <p:nvPr/>
        </p:nvSpPr>
        <p:spPr>
          <a:xfrm>
            <a:off x="7383519" y="13557714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pilW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47" name="Group 1346"/>
          <p:cNvGrpSpPr>
            <a:grpSpLocks noChangeAspect="1"/>
          </p:cNvGrpSpPr>
          <p:nvPr/>
        </p:nvGrpSpPr>
        <p:grpSpPr bwMode="auto">
          <a:xfrm>
            <a:off x="10538746" y="13544637"/>
            <a:ext cx="3921134" cy="5641700"/>
            <a:chOff x="1217" y="0"/>
            <a:chExt cx="3562" cy="4343"/>
          </a:xfrm>
        </p:grpSpPr>
        <p:sp>
          <p:nvSpPr>
            <p:cNvPr id="134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17" y="0"/>
              <a:ext cx="332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9" name="Rectangle 5"/>
            <p:cNvSpPr>
              <a:spLocks noChangeArrowheads="1"/>
            </p:cNvSpPr>
            <p:nvPr/>
          </p:nvSpPr>
          <p:spPr bwMode="auto">
            <a:xfrm>
              <a:off x="3464" y="78"/>
              <a:ext cx="1079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0" name="Freeform 6"/>
            <p:cNvSpPr>
              <a:spLocks/>
            </p:cNvSpPr>
            <p:nvPr/>
          </p:nvSpPr>
          <p:spPr bwMode="auto">
            <a:xfrm>
              <a:off x="2708" y="124"/>
              <a:ext cx="753" cy="65"/>
            </a:xfrm>
            <a:custGeom>
              <a:avLst/>
              <a:gdLst>
                <a:gd name="T0" fmla="*/ 0 w 753"/>
                <a:gd name="T1" fmla="*/ 65 h 65"/>
                <a:gd name="T2" fmla="*/ 0 w 753"/>
                <a:gd name="T3" fmla="*/ 0 h 65"/>
                <a:gd name="T4" fmla="*/ 753 w 753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3" h="65">
                  <a:moveTo>
                    <a:pt x="0" y="65"/>
                  </a:moveTo>
                  <a:lnTo>
                    <a:pt x="0" y="0"/>
                  </a:lnTo>
                  <a:lnTo>
                    <a:pt x="75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1" name="Rectangle 7"/>
            <p:cNvSpPr>
              <a:spLocks noChangeArrowheads="1"/>
            </p:cNvSpPr>
            <p:nvPr/>
          </p:nvSpPr>
          <p:spPr bwMode="auto">
            <a:xfrm>
              <a:off x="2894" y="212"/>
              <a:ext cx="1198" cy="1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2" name="Freeform 8"/>
            <p:cNvSpPr>
              <a:spLocks/>
            </p:cNvSpPr>
            <p:nvPr/>
          </p:nvSpPr>
          <p:spPr bwMode="auto">
            <a:xfrm>
              <a:off x="2708" y="194"/>
              <a:ext cx="183" cy="64"/>
            </a:xfrm>
            <a:custGeom>
              <a:avLst/>
              <a:gdLst>
                <a:gd name="T0" fmla="*/ 0 w 183"/>
                <a:gd name="T1" fmla="*/ 0 h 64"/>
                <a:gd name="T2" fmla="*/ 0 w 183"/>
                <a:gd name="T3" fmla="*/ 64 h 64"/>
                <a:gd name="T4" fmla="*/ 183 w 183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" h="64">
                  <a:moveTo>
                    <a:pt x="0" y="0"/>
                  </a:moveTo>
                  <a:lnTo>
                    <a:pt x="0" y="64"/>
                  </a:lnTo>
                  <a:lnTo>
                    <a:pt x="183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3" name="Freeform 9"/>
            <p:cNvSpPr>
              <a:spLocks/>
            </p:cNvSpPr>
            <p:nvPr/>
          </p:nvSpPr>
          <p:spPr bwMode="auto">
            <a:xfrm>
              <a:off x="2496" y="191"/>
              <a:ext cx="212" cy="98"/>
            </a:xfrm>
            <a:custGeom>
              <a:avLst/>
              <a:gdLst>
                <a:gd name="T0" fmla="*/ 0 w 212"/>
                <a:gd name="T1" fmla="*/ 98 h 98"/>
                <a:gd name="T2" fmla="*/ 0 w 212"/>
                <a:gd name="T3" fmla="*/ 0 h 98"/>
                <a:gd name="T4" fmla="*/ 212 w 212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98">
                  <a:moveTo>
                    <a:pt x="0" y="98"/>
                  </a:moveTo>
                  <a:lnTo>
                    <a:pt x="0" y="0"/>
                  </a:lnTo>
                  <a:lnTo>
                    <a:pt x="21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4" name="Rectangle 10"/>
            <p:cNvSpPr>
              <a:spLocks noChangeArrowheads="1"/>
            </p:cNvSpPr>
            <p:nvPr/>
          </p:nvSpPr>
          <p:spPr bwMode="auto">
            <a:xfrm>
              <a:off x="2863" y="346"/>
              <a:ext cx="95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1355" name="Freeform 11"/>
            <p:cNvSpPr>
              <a:spLocks/>
            </p:cNvSpPr>
            <p:nvPr/>
          </p:nvSpPr>
          <p:spPr bwMode="auto">
            <a:xfrm>
              <a:off x="2496" y="295"/>
              <a:ext cx="364" cy="98"/>
            </a:xfrm>
            <a:custGeom>
              <a:avLst/>
              <a:gdLst>
                <a:gd name="T0" fmla="*/ 0 w 364"/>
                <a:gd name="T1" fmla="*/ 0 h 98"/>
                <a:gd name="T2" fmla="*/ 0 w 364"/>
                <a:gd name="T3" fmla="*/ 98 h 98"/>
                <a:gd name="T4" fmla="*/ 364 w 364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4" h="98">
                  <a:moveTo>
                    <a:pt x="0" y="0"/>
                  </a:moveTo>
                  <a:lnTo>
                    <a:pt x="0" y="98"/>
                  </a:lnTo>
                  <a:lnTo>
                    <a:pt x="364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6" name="Freeform 12"/>
            <p:cNvSpPr>
              <a:spLocks/>
            </p:cNvSpPr>
            <p:nvPr/>
          </p:nvSpPr>
          <p:spPr bwMode="auto">
            <a:xfrm>
              <a:off x="2426" y="292"/>
              <a:ext cx="70" cy="165"/>
            </a:xfrm>
            <a:custGeom>
              <a:avLst/>
              <a:gdLst>
                <a:gd name="T0" fmla="*/ 0 w 70"/>
                <a:gd name="T1" fmla="*/ 165 h 165"/>
                <a:gd name="T2" fmla="*/ 0 w 70"/>
                <a:gd name="T3" fmla="*/ 0 h 165"/>
                <a:gd name="T4" fmla="*/ 70 w 70"/>
                <a:gd name="T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165">
                  <a:moveTo>
                    <a:pt x="0" y="165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7" name="Rectangle 13"/>
            <p:cNvSpPr>
              <a:spLocks noChangeArrowheads="1"/>
            </p:cNvSpPr>
            <p:nvPr/>
          </p:nvSpPr>
          <p:spPr bwMode="auto">
            <a:xfrm>
              <a:off x="2895" y="480"/>
              <a:ext cx="120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1358" name="Freeform 14"/>
            <p:cNvSpPr>
              <a:spLocks/>
            </p:cNvSpPr>
            <p:nvPr/>
          </p:nvSpPr>
          <p:spPr bwMode="auto">
            <a:xfrm>
              <a:off x="2501" y="527"/>
              <a:ext cx="392" cy="98"/>
            </a:xfrm>
            <a:custGeom>
              <a:avLst/>
              <a:gdLst>
                <a:gd name="T0" fmla="*/ 0 w 392"/>
                <a:gd name="T1" fmla="*/ 98 h 98"/>
                <a:gd name="T2" fmla="*/ 0 w 392"/>
                <a:gd name="T3" fmla="*/ 0 h 98"/>
                <a:gd name="T4" fmla="*/ 392 w 392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98">
                  <a:moveTo>
                    <a:pt x="0" y="98"/>
                  </a:moveTo>
                  <a:lnTo>
                    <a:pt x="0" y="0"/>
                  </a:lnTo>
                  <a:lnTo>
                    <a:pt x="39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9" name="Rectangle 15"/>
            <p:cNvSpPr>
              <a:spLocks noChangeArrowheads="1"/>
            </p:cNvSpPr>
            <p:nvPr/>
          </p:nvSpPr>
          <p:spPr bwMode="auto">
            <a:xfrm>
              <a:off x="2735" y="614"/>
              <a:ext cx="1379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alkaliphilus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0" name="Freeform 16"/>
            <p:cNvSpPr>
              <a:spLocks/>
            </p:cNvSpPr>
            <p:nvPr/>
          </p:nvSpPr>
          <p:spPr bwMode="auto">
            <a:xfrm>
              <a:off x="2595" y="661"/>
              <a:ext cx="137" cy="64"/>
            </a:xfrm>
            <a:custGeom>
              <a:avLst/>
              <a:gdLst>
                <a:gd name="T0" fmla="*/ 0 w 137"/>
                <a:gd name="T1" fmla="*/ 64 h 64"/>
                <a:gd name="T2" fmla="*/ 0 w 137"/>
                <a:gd name="T3" fmla="*/ 0 h 64"/>
                <a:gd name="T4" fmla="*/ 137 w 137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64">
                  <a:moveTo>
                    <a:pt x="0" y="64"/>
                  </a:moveTo>
                  <a:lnTo>
                    <a:pt x="0" y="0"/>
                  </a:lnTo>
                  <a:lnTo>
                    <a:pt x="13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1" name="Rectangle 17"/>
            <p:cNvSpPr>
              <a:spLocks noChangeArrowheads="1"/>
            </p:cNvSpPr>
            <p:nvPr/>
          </p:nvSpPr>
          <p:spPr bwMode="auto">
            <a:xfrm>
              <a:off x="2788" y="748"/>
              <a:ext cx="136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sapovorans</a:t>
              </a:r>
            </a:p>
          </p:txBody>
        </p:sp>
        <p:sp>
          <p:nvSpPr>
            <p:cNvPr id="1362" name="Freeform 18"/>
            <p:cNvSpPr>
              <a:spLocks/>
            </p:cNvSpPr>
            <p:nvPr/>
          </p:nvSpPr>
          <p:spPr bwMode="auto">
            <a:xfrm>
              <a:off x="2595" y="731"/>
              <a:ext cx="190" cy="64"/>
            </a:xfrm>
            <a:custGeom>
              <a:avLst/>
              <a:gdLst>
                <a:gd name="T0" fmla="*/ 0 w 190"/>
                <a:gd name="T1" fmla="*/ 0 h 64"/>
                <a:gd name="T2" fmla="*/ 0 w 190"/>
                <a:gd name="T3" fmla="*/ 64 h 64"/>
                <a:gd name="T4" fmla="*/ 190 w 19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64">
                  <a:moveTo>
                    <a:pt x="0" y="0"/>
                  </a:moveTo>
                  <a:lnTo>
                    <a:pt x="0" y="64"/>
                  </a:lnTo>
                  <a:lnTo>
                    <a:pt x="190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3" name="Freeform 19"/>
            <p:cNvSpPr>
              <a:spLocks/>
            </p:cNvSpPr>
            <p:nvPr/>
          </p:nvSpPr>
          <p:spPr bwMode="auto">
            <a:xfrm>
              <a:off x="2501" y="630"/>
              <a:ext cx="94" cy="98"/>
            </a:xfrm>
            <a:custGeom>
              <a:avLst/>
              <a:gdLst>
                <a:gd name="T0" fmla="*/ 0 w 94"/>
                <a:gd name="T1" fmla="*/ 0 h 98"/>
                <a:gd name="T2" fmla="*/ 0 w 94"/>
                <a:gd name="T3" fmla="*/ 98 h 98"/>
                <a:gd name="T4" fmla="*/ 94 w 94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98">
                  <a:moveTo>
                    <a:pt x="0" y="0"/>
                  </a:moveTo>
                  <a:lnTo>
                    <a:pt x="0" y="98"/>
                  </a:lnTo>
                  <a:lnTo>
                    <a:pt x="94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4" name="Freeform 20"/>
            <p:cNvSpPr>
              <a:spLocks/>
            </p:cNvSpPr>
            <p:nvPr/>
          </p:nvSpPr>
          <p:spPr bwMode="auto">
            <a:xfrm>
              <a:off x="2426" y="462"/>
              <a:ext cx="75" cy="165"/>
            </a:xfrm>
            <a:custGeom>
              <a:avLst/>
              <a:gdLst>
                <a:gd name="T0" fmla="*/ 0 w 75"/>
                <a:gd name="T1" fmla="*/ 0 h 165"/>
                <a:gd name="T2" fmla="*/ 0 w 75"/>
                <a:gd name="T3" fmla="*/ 165 h 165"/>
                <a:gd name="T4" fmla="*/ 75 w 75"/>
                <a:gd name="T5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5">
                  <a:moveTo>
                    <a:pt x="0" y="0"/>
                  </a:moveTo>
                  <a:lnTo>
                    <a:pt x="0" y="165"/>
                  </a:lnTo>
                  <a:lnTo>
                    <a:pt x="75" y="1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5" name="Freeform 21"/>
            <p:cNvSpPr>
              <a:spLocks/>
            </p:cNvSpPr>
            <p:nvPr/>
          </p:nvSpPr>
          <p:spPr bwMode="auto">
            <a:xfrm>
              <a:off x="2293" y="460"/>
              <a:ext cx="133" cy="232"/>
            </a:xfrm>
            <a:custGeom>
              <a:avLst/>
              <a:gdLst>
                <a:gd name="T0" fmla="*/ 0 w 133"/>
                <a:gd name="T1" fmla="*/ 232 h 232"/>
                <a:gd name="T2" fmla="*/ 0 w 133"/>
                <a:gd name="T3" fmla="*/ 0 h 232"/>
                <a:gd name="T4" fmla="*/ 133 w 133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232">
                  <a:moveTo>
                    <a:pt x="0" y="232"/>
                  </a:moveTo>
                  <a:lnTo>
                    <a:pt x="0" y="0"/>
                  </a:lnTo>
                  <a:lnTo>
                    <a:pt x="13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6" name="Rectangle 22"/>
            <p:cNvSpPr>
              <a:spLocks noChangeArrowheads="1"/>
            </p:cNvSpPr>
            <p:nvPr/>
          </p:nvSpPr>
          <p:spPr bwMode="auto">
            <a:xfrm>
              <a:off x="3069" y="882"/>
              <a:ext cx="1206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7" name="Freeform 23"/>
            <p:cNvSpPr>
              <a:spLocks/>
            </p:cNvSpPr>
            <p:nvPr/>
          </p:nvSpPr>
          <p:spPr bwMode="auto">
            <a:xfrm>
              <a:off x="2293" y="697"/>
              <a:ext cx="773" cy="232"/>
            </a:xfrm>
            <a:custGeom>
              <a:avLst/>
              <a:gdLst>
                <a:gd name="T0" fmla="*/ 0 w 773"/>
                <a:gd name="T1" fmla="*/ 0 h 232"/>
                <a:gd name="T2" fmla="*/ 0 w 773"/>
                <a:gd name="T3" fmla="*/ 232 h 232"/>
                <a:gd name="T4" fmla="*/ 773 w 773"/>
                <a:gd name="T5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3" h="232">
                  <a:moveTo>
                    <a:pt x="0" y="0"/>
                  </a:moveTo>
                  <a:lnTo>
                    <a:pt x="0" y="232"/>
                  </a:lnTo>
                  <a:lnTo>
                    <a:pt x="773" y="23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8" name="Freeform 24"/>
            <p:cNvSpPr>
              <a:spLocks/>
            </p:cNvSpPr>
            <p:nvPr/>
          </p:nvSpPr>
          <p:spPr bwMode="auto">
            <a:xfrm>
              <a:off x="2037" y="694"/>
              <a:ext cx="256" cy="283"/>
            </a:xfrm>
            <a:custGeom>
              <a:avLst/>
              <a:gdLst>
                <a:gd name="T0" fmla="*/ 0 w 256"/>
                <a:gd name="T1" fmla="*/ 283 h 283"/>
                <a:gd name="T2" fmla="*/ 0 w 256"/>
                <a:gd name="T3" fmla="*/ 0 h 283"/>
                <a:gd name="T4" fmla="*/ 256 w 256"/>
                <a:gd name="T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283">
                  <a:moveTo>
                    <a:pt x="0" y="283"/>
                  </a:moveTo>
                  <a:lnTo>
                    <a:pt x="0" y="0"/>
                  </a:lnTo>
                  <a:lnTo>
                    <a:pt x="25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9" name="Rectangle 25"/>
            <p:cNvSpPr>
              <a:spLocks noChangeArrowheads="1"/>
            </p:cNvSpPr>
            <p:nvPr/>
          </p:nvSpPr>
          <p:spPr bwMode="auto">
            <a:xfrm>
              <a:off x="3097" y="1017"/>
              <a:ext cx="1369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1370" name="Freeform 26"/>
            <p:cNvSpPr>
              <a:spLocks/>
            </p:cNvSpPr>
            <p:nvPr/>
          </p:nvSpPr>
          <p:spPr bwMode="auto">
            <a:xfrm>
              <a:off x="2567" y="1063"/>
              <a:ext cx="527" cy="65"/>
            </a:xfrm>
            <a:custGeom>
              <a:avLst/>
              <a:gdLst>
                <a:gd name="T0" fmla="*/ 0 w 527"/>
                <a:gd name="T1" fmla="*/ 65 h 65"/>
                <a:gd name="T2" fmla="*/ 0 w 527"/>
                <a:gd name="T3" fmla="*/ 0 h 65"/>
                <a:gd name="T4" fmla="*/ 527 w 527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65">
                  <a:moveTo>
                    <a:pt x="0" y="65"/>
                  </a:moveTo>
                  <a:lnTo>
                    <a:pt x="0" y="0"/>
                  </a:lnTo>
                  <a:lnTo>
                    <a:pt x="52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1" name="Rectangle 27"/>
            <p:cNvSpPr>
              <a:spLocks noChangeArrowheads="1"/>
            </p:cNvSpPr>
            <p:nvPr/>
          </p:nvSpPr>
          <p:spPr bwMode="auto">
            <a:xfrm>
              <a:off x="2867" y="1151"/>
              <a:ext cx="132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sulfurreducens</a:t>
              </a:r>
            </a:p>
          </p:txBody>
        </p:sp>
        <p:sp>
          <p:nvSpPr>
            <p:cNvPr id="1372" name="Freeform 28"/>
            <p:cNvSpPr>
              <a:spLocks/>
            </p:cNvSpPr>
            <p:nvPr/>
          </p:nvSpPr>
          <p:spPr bwMode="auto">
            <a:xfrm>
              <a:off x="2567" y="1133"/>
              <a:ext cx="298" cy="64"/>
            </a:xfrm>
            <a:custGeom>
              <a:avLst/>
              <a:gdLst>
                <a:gd name="T0" fmla="*/ 0 w 298"/>
                <a:gd name="T1" fmla="*/ 0 h 64"/>
                <a:gd name="T2" fmla="*/ 0 w 298"/>
                <a:gd name="T3" fmla="*/ 64 h 64"/>
                <a:gd name="T4" fmla="*/ 298 w 298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64">
                  <a:moveTo>
                    <a:pt x="0" y="0"/>
                  </a:moveTo>
                  <a:lnTo>
                    <a:pt x="0" y="64"/>
                  </a:lnTo>
                  <a:lnTo>
                    <a:pt x="298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3" name="Freeform 29"/>
            <p:cNvSpPr>
              <a:spLocks/>
            </p:cNvSpPr>
            <p:nvPr/>
          </p:nvSpPr>
          <p:spPr bwMode="auto">
            <a:xfrm>
              <a:off x="2280" y="1130"/>
              <a:ext cx="287" cy="132"/>
            </a:xfrm>
            <a:custGeom>
              <a:avLst/>
              <a:gdLst>
                <a:gd name="T0" fmla="*/ 0 w 287"/>
                <a:gd name="T1" fmla="*/ 132 h 132"/>
                <a:gd name="T2" fmla="*/ 0 w 287"/>
                <a:gd name="T3" fmla="*/ 0 h 132"/>
                <a:gd name="T4" fmla="*/ 287 w 287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7" h="132">
                  <a:moveTo>
                    <a:pt x="0" y="132"/>
                  </a:moveTo>
                  <a:lnTo>
                    <a:pt x="0" y="0"/>
                  </a:lnTo>
                  <a:lnTo>
                    <a:pt x="28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4" name="Rectangle 30"/>
            <p:cNvSpPr>
              <a:spLocks noChangeArrowheads="1"/>
            </p:cNvSpPr>
            <p:nvPr/>
          </p:nvSpPr>
          <p:spPr bwMode="auto">
            <a:xfrm>
              <a:off x="3196" y="1285"/>
              <a:ext cx="1085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375" name="Freeform 31"/>
            <p:cNvSpPr>
              <a:spLocks/>
            </p:cNvSpPr>
            <p:nvPr/>
          </p:nvSpPr>
          <p:spPr bwMode="auto">
            <a:xfrm>
              <a:off x="3105" y="1332"/>
              <a:ext cx="88" cy="64"/>
            </a:xfrm>
            <a:custGeom>
              <a:avLst/>
              <a:gdLst>
                <a:gd name="T0" fmla="*/ 0 w 88"/>
                <a:gd name="T1" fmla="*/ 64 h 64"/>
                <a:gd name="T2" fmla="*/ 0 w 88"/>
                <a:gd name="T3" fmla="*/ 0 h 64"/>
                <a:gd name="T4" fmla="*/ 88 w 88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64">
                  <a:moveTo>
                    <a:pt x="0" y="64"/>
                  </a:moveTo>
                  <a:lnTo>
                    <a:pt x="0" y="0"/>
                  </a:lnTo>
                  <a:lnTo>
                    <a:pt x="8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6" name="Rectangle 32"/>
            <p:cNvSpPr>
              <a:spLocks noChangeArrowheads="1"/>
            </p:cNvSpPr>
            <p:nvPr/>
          </p:nvSpPr>
          <p:spPr bwMode="auto">
            <a:xfrm>
              <a:off x="3108" y="1419"/>
              <a:ext cx="119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377" name="Freeform 33"/>
            <p:cNvSpPr>
              <a:spLocks/>
            </p:cNvSpPr>
            <p:nvPr/>
          </p:nvSpPr>
          <p:spPr bwMode="auto">
            <a:xfrm>
              <a:off x="3105" y="1401"/>
              <a:ext cx="0" cy="65"/>
            </a:xfrm>
            <a:custGeom>
              <a:avLst/>
              <a:gdLst>
                <a:gd name="T0" fmla="*/ 0 h 65"/>
                <a:gd name="T1" fmla="*/ 65 h 65"/>
                <a:gd name="T2" fmla="*/ 65 h 6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5">
                  <a:moveTo>
                    <a:pt x="0" y="0"/>
                  </a:moveTo>
                  <a:lnTo>
                    <a:pt x="0" y="65"/>
                  </a:lnTo>
                  <a:lnTo>
                    <a:pt x="0" y="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8" name="Freeform 34"/>
            <p:cNvSpPr>
              <a:spLocks/>
            </p:cNvSpPr>
            <p:nvPr/>
          </p:nvSpPr>
          <p:spPr bwMode="auto">
            <a:xfrm>
              <a:off x="2280" y="1267"/>
              <a:ext cx="825" cy="132"/>
            </a:xfrm>
            <a:custGeom>
              <a:avLst/>
              <a:gdLst>
                <a:gd name="T0" fmla="*/ 0 w 825"/>
                <a:gd name="T1" fmla="*/ 0 h 132"/>
                <a:gd name="T2" fmla="*/ 0 w 825"/>
                <a:gd name="T3" fmla="*/ 132 h 132"/>
                <a:gd name="T4" fmla="*/ 825 w 825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5" h="132">
                  <a:moveTo>
                    <a:pt x="0" y="0"/>
                  </a:moveTo>
                  <a:lnTo>
                    <a:pt x="0" y="132"/>
                  </a:lnTo>
                  <a:lnTo>
                    <a:pt x="825" y="13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9" name="Freeform 35"/>
            <p:cNvSpPr>
              <a:spLocks/>
            </p:cNvSpPr>
            <p:nvPr/>
          </p:nvSpPr>
          <p:spPr bwMode="auto">
            <a:xfrm>
              <a:off x="2037" y="982"/>
              <a:ext cx="243" cy="282"/>
            </a:xfrm>
            <a:custGeom>
              <a:avLst/>
              <a:gdLst>
                <a:gd name="T0" fmla="*/ 0 w 243"/>
                <a:gd name="T1" fmla="*/ 0 h 282"/>
                <a:gd name="T2" fmla="*/ 0 w 243"/>
                <a:gd name="T3" fmla="*/ 282 h 282"/>
                <a:gd name="T4" fmla="*/ 243 w 243"/>
                <a:gd name="T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82">
                  <a:moveTo>
                    <a:pt x="0" y="0"/>
                  </a:moveTo>
                  <a:lnTo>
                    <a:pt x="0" y="282"/>
                  </a:lnTo>
                  <a:lnTo>
                    <a:pt x="243" y="28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0" name="Freeform 36"/>
            <p:cNvSpPr>
              <a:spLocks/>
            </p:cNvSpPr>
            <p:nvPr/>
          </p:nvSpPr>
          <p:spPr bwMode="auto">
            <a:xfrm>
              <a:off x="1900" y="979"/>
              <a:ext cx="137" cy="341"/>
            </a:xfrm>
            <a:custGeom>
              <a:avLst/>
              <a:gdLst>
                <a:gd name="T0" fmla="*/ 0 w 137"/>
                <a:gd name="T1" fmla="*/ 341 h 341"/>
                <a:gd name="T2" fmla="*/ 0 w 137"/>
                <a:gd name="T3" fmla="*/ 0 h 341"/>
                <a:gd name="T4" fmla="*/ 137 w 137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341">
                  <a:moveTo>
                    <a:pt x="0" y="341"/>
                  </a:moveTo>
                  <a:lnTo>
                    <a:pt x="0" y="0"/>
                  </a:lnTo>
                  <a:lnTo>
                    <a:pt x="13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1" name="Rectangle 37"/>
            <p:cNvSpPr>
              <a:spLocks noChangeArrowheads="1"/>
            </p:cNvSpPr>
            <p:nvPr/>
          </p:nvSpPr>
          <p:spPr bwMode="auto">
            <a:xfrm>
              <a:off x="2813" y="1553"/>
              <a:ext cx="1114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1382" name="Freeform 38"/>
            <p:cNvSpPr>
              <a:spLocks/>
            </p:cNvSpPr>
            <p:nvPr/>
          </p:nvSpPr>
          <p:spPr bwMode="auto">
            <a:xfrm>
              <a:off x="2376" y="1600"/>
              <a:ext cx="434" cy="64"/>
            </a:xfrm>
            <a:custGeom>
              <a:avLst/>
              <a:gdLst>
                <a:gd name="T0" fmla="*/ 0 w 434"/>
                <a:gd name="T1" fmla="*/ 64 h 64"/>
                <a:gd name="T2" fmla="*/ 0 w 434"/>
                <a:gd name="T3" fmla="*/ 0 h 64"/>
                <a:gd name="T4" fmla="*/ 434 w 434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64">
                  <a:moveTo>
                    <a:pt x="0" y="64"/>
                  </a:moveTo>
                  <a:lnTo>
                    <a:pt x="0" y="0"/>
                  </a:lnTo>
                  <a:lnTo>
                    <a:pt x="43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3" name="Rectangle 39"/>
            <p:cNvSpPr>
              <a:spLocks noChangeArrowheads="1"/>
            </p:cNvSpPr>
            <p:nvPr/>
          </p:nvSpPr>
          <p:spPr bwMode="auto">
            <a:xfrm>
              <a:off x="2607" y="1687"/>
              <a:ext cx="119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1384" name="Freeform 40"/>
            <p:cNvSpPr>
              <a:spLocks/>
            </p:cNvSpPr>
            <p:nvPr/>
          </p:nvSpPr>
          <p:spPr bwMode="auto">
            <a:xfrm>
              <a:off x="2376" y="1670"/>
              <a:ext cx="229" cy="64"/>
            </a:xfrm>
            <a:custGeom>
              <a:avLst/>
              <a:gdLst>
                <a:gd name="T0" fmla="*/ 0 w 229"/>
                <a:gd name="T1" fmla="*/ 0 h 64"/>
                <a:gd name="T2" fmla="*/ 0 w 229"/>
                <a:gd name="T3" fmla="*/ 64 h 64"/>
                <a:gd name="T4" fmla="*/ 229 w 229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64">
                  <a:moveTo>
                    <a:pt x="0" y="0"/>
                  </a:moveTo>
                  <a:lnTo>
                    <a:pt x="0" y="64"/>
                  </a:lnTo>
                  <a:lnTo>
                    <a:pt x="229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5" name="Freeform 41"/>
            <p:cNvSpPr>
              <a:spLocks/>
            </p:cNvSpPr>
            <p:nvPr/>
          </p:nvSpPr>
          <p:spPr bwMode="auto">
            <a:xfrm>
              <a:off x="1900" y="1326"/>
              <a:ext cx="476" cy="341"/>
            </a:xfrm>
            <a:custGeom>
              <a:avLst/>
              <a:gdLst>
                <a:gd name="T0" fmla="*/ 0 w 476"/>
                <a:gd name="T1" fmla="*/ 0 h 341"/>
                <a:gd name="T2" fmla="*/ 0 w 476"/>
                <a:gd name="T3" fmla="*/ 341 h 341"/>
                <a:gd name="T4" fmla="*/ 476 w 476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6" h="341">
                  <a:moveTo>
                    <a:pt x="0" y="0"/>
                  </a:moveTo>
                  <a:lnTo>
                    <a:pt x="0" y="341"/>
                  </a:lnTo>
                  <a:lnTo>
                    <a:pt x="476" y="34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6" name="Freeform 42"/>
            <p:cNvSpPr>
              <a:spLocks/>
            </p:cNvSpPr>
            <p:nvPr/>
          </p:nvSpPr>
          <p:spPr bwMode="auto">
            <a:xfrm>
              <a:off x="1782" y="1323"/>
              <a:ext cx="118" cy="320"/>
            </a:xfrm>
            <a:custGeom>
              <a:avLst/>
              <a:gdLst>
                <a:gd name="T0" fmla="*/ 0 w 118"/>
                <a:gd name="T1" fmla="*/ 320 h 320"/>
                <a:gd name="T2" fmla="*/ 0 w 118"/>
                <a:gd name="T3" fmla="*/ 0 h 320"/>
                <a:gd name="T4" fmla="*/ 118 w 118"/>
                <a:gd name="T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320">
                  <a:moveTo>
                    <a:pt x="0" y="320"/>
                  </a:moveTo>
                  <a:lnTo>
                    <a:pt x="0" y="0"/>
                  </a:lnTo>
                  <a:lnTo>
                    <a:pt x="11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7" name="Rectangle 43"/>
            <p:cNvSpPr>
              <a:spLocks noChangeArrowheads="1"/>
            </p:cNvSpPr>
            <p:nvPr/>
          </p:nvSpPr>
          <p:spPr bwMode="auto">
            <a:xfrm>
              <a:off x="2648" y="1821"/>
              <a:ext cx="131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1388" name="Freeform 44"/>
            <p:cNvSpPr>
              <a:spLocks/>
            </p:cNvSpPr>
            <p:nvPr/>
          </p:nvSpPr>
          <p:spPr bwMode="auto">
            <a:xfrm>
              <a:off x="2054" y="1868"/>
              <a:ext cx="591" cy="98"/>
            </a:xfrm>
            <a:custGeom>
              <a:avLst/>
              <a:gdLst>
                <a:gd name="T0" fmla="*/ 0 w 591"/>
                <a:gd name="T1" fmla="*/ 98 h 98"/>
                <a:gd name="T2" fmla="*/ 0 w 591"/>
                <a:gd name="T3" fmla="*/ 0 h 98"/>
                <a:gd name="T4" fmla="*/ 591 w 591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1" h="98">
                  <a:moveTo>
                    <a:pt x="0" y="98"/>
                  </a:moveTo>
                  <a:lnTo>
                    <a:pt x="0" y="0"/>
                  </a:lnTo>
                  <a:lnTo>
                    <a:pt x="59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9" name="Rectangle 45"/>
            <p:cNvSpPr>
              <a:spLocks noChangeArrowheads="1"/>
            </p:cNvSpPr>
            <p:nvPr/>
          </p:nvSpPr>
          <p:spPr bwMode="auto">
            <a:xfrm>
              <a:off x="3232" y="1955"/>
              <a:ext cx="124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phenolica</a:t>
              </a:r>
            </a:p>
          </p:txBody>
        </p:sp>
        <p:sp>
          <p:nvSpPr>
            <p:cNvPr id="1390" name="Freeform 46"/>
            <p:cNvSpPr>
              <a:spLocks/>
            </p:cNvSpPr>
            <p:nvPr/>
          </p:nvSpPr>
          <p:spPr bwMode="auto">
            <a:xfrm>
              <a:off x="3229" y="2002"/>
              <a:ext cx="0" cy="64"/>
            </a:xfrm>
            <a:custGeom>
              <a:avLst/>
              <a:gdLst>
                <a:gd name="T0" fmla="*/ 64 h 64"/>
                <a:gd name="T1" fmla="*/ 0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1" name="Rectangle 47"/>
            <p:cNvSpPr>
              <a:spLocks noChangeArrowheads="1"/>
            </p:cNvSpPr>
            <p:nvPr/>
          </p:nvSpPr>
          <p:spPr bwMode="auto">
            <a:xfrm>
              <a:off x="3232" y="2090"/>
              <a:ext cx="119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Desulfobacula toluolica</a:t>
              </a:r>
            </a:p>
          </p:txBody>
        </p:sp>
        <p:sp>
          <p:nvSpPr>
            <p:cNvPr id="1392" name="Freeform 48"/>
            <p:cNvSpPr>
              <a:spLocks/>
            </p:cNvSpPr>
            <p:nvPr/>
          </p:nvSpPr>
          <p:spPr bwMode="auto">
            <a:xfrm>
              <a:off x="3229" y="2072"/>
              <a:ext cx="0" cy="64"/>
            </a:xfrm>
            <a:custGeom>
              <a:avLst/>
              <a:gdLst>
                <a:gd name="T0" fmla="*/ 0 h 64"/>
                <a:gd name="T1" fmla="*/ 64 h 64"/>
                <a:gd name="T2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3" name="Freeform 49"/>
            <p:cNvSpPr>
              <a:spLocks/>
            </p:cNvSpPr>
            <p:nvPr/>
          </p:nvSpPr>
          <p:spPr bwMode="auto">
            <a:xfrm>
              <a:off x="2054" y="1971"/>
              <a:ext cx="1175" cy="98"/>
            </a:xfrm>
            <a:custGeom>
              <a:avLst/>
              <a:gdLst>
                <a:gd name="T0" fmla="*/ 0 w 1175"/>
                <a:gd name="T1" fmla="*/ 0 h 98"/>
                <a:gd name="T2" fmla="*/ 0 w 1175"/>
                <a:gd name="T3" fmla="*/ 98 h 98"/>
                <a:gd name="T4" fmla="*/ 1175 w 1175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5" h="98">
                  <a:moveTo>
                    <a:pt x="0" y="0"/>
                  </a:moveTo>
                  <a:lnTo>
                    <a:pt x="0" y="98"/>
                  </a:lnTo>
                  <a:lnTo>
                    <a:pt x="1175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4" name="Freeform 50"/>
            <p:cNvSpPr>
              <a:spLocks/>
            </p:cNvSpPr>
            <p:nvPr/>
          </p:nvSpPr>
          <p:spPr bwMode="auto">
            <a:xfrm>
              <a:off x="1782" y="1649"/>
              <a:ext cx="272" cy="320"/>
            </a:xfrm>
            <a:custGeom>
              <a:avLst/>
              <a:gdLst>
                <a:gd name="T0" fmla="*/ 0 w 272"/>
                <a:gd name="T1" fmla="*/ 0 h 320"/>
                <a:gd name="T2" fmla="*/ 0 w 272"/>
                <a:gd name="T3" fmla="*/ 320 h 320"/>
                <a:gd name="T4" fmla="*/ 272 w 272"/>
                <a:gd name="T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320">
                  <a:moveTo>
                    <a:pt x="0" y="0"/>
                  </a:moveTo>
                  <a:lnTo>
                    <a:pt x="0" y="320"/>
                  </a:lnTo>
                  <a:lnTo>
                    <a:pt x="272" y="32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5" name="Freeform 51"/>
            <p:cNvSpPr>
              <a:spLocks/>
            </p:cNvSpPr>
            <p:nvPr/>
          </p:nvSpPr>
          <p:spPr bwMode="auto">
            <a:xfrm>
              <a:off x="1762" y="1646"/>
              <a:ext cx="20" cy="359"/>
            </a:xfrm>
            <a:custGeom>
              <a:avLst/>
              <a:gdLst>
                <a:gd name="T0" fmla="*/ 0 w 20"/>
                <a:gd name="T1" fmla="*/ 359 h 359"/>
                <a:gd name="T2" fmla="*/ 0 w 20"/>
                <a:gd name="T3" fmla="*/ 0 h 359"/>
                <a:gd name="T4" fmla="*/ 20 w 20"/>
                <a:gd name="T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59">
                  <a:moveTo>
                    <a:pt x="0" y="359"/>
                  </a:moveTo>
                  <a:lnTo>
                    <a:pt x="0" y="0"/>
                  </a:lnTo>
                  <a:lnTo>
                    <a:pt x="2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6" name="Rectangle 52"/>
            <p:cNvSpPr>
              <a:spLocks noChangeArrowheads="1"/>
            </p:cNvSpPr>
            <p:nvPr/>
          </p:nvSpPr>
          <p:spPr bwMode="auto">
            <a:xfrm>
              <a:off x="2405" y="2224"/>
              <a:ext cx="169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1397" name="Freeform 53"/>
            <p:cNvSpPr>
              <a:spLocks/>
            </p:cNvSpPr>
            <p:nvPr/>
          </p:nvSpPr>
          <p:spPr bwMode="auto">
            <a:xfrm>
              <a:off x="1973" y="2270"/>
              <a:ext cx="429" cy="98"/>
            </a:xfrm>
            <a:custGeom>
              <a:avLst/>
              <a:gdLst>
                <a:gd name="T0" fmla="*/ 0 w 429"/>
                <a:gd name="T1" fmla="*/ 98 h 98"/>
                <a:gd name="T2" fmla="*/ 0 w 429"/>
                <a:gd name="T3" fmla="*/ 0 h 98"/>
                <a:gd name="T4" fmla="*/ 429 w 429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9" h="98">
                  <a:moveTo>
                    <a:pt x="0" y="98"/>
                  </a:moveTo>
                  <a:lnTo>
                    <a:pt x="0" y="0"/>
                  </a:lnTo>
                  <a:lnTo>
                    <a:pt x="42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8" name="Rectangle 54"/>
            <p:cNvSpPr>
              <a:spLocks noChangeArrowheads="1"/>
            </p:cNvSpPr>
            <p:nvPr/>
          </p:nvSpPr>
          <p:spPr bwMode="auto">
            <a:xfrm>
              <a:off x="3192" y="2358"/>
              <a:ext cx="1587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Geoalkalibacter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ferrihydriticus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9" name="Freeform 55"/>
            <p:cNvSpPr>
              <a:spLocks/>
            </p:cNvSpPr>
            <p:nvPr/>
          </p:nvSpPr>
          <p:spPr bwMode="auto">
            <a:xfrm>
              <a:off x="2345" y="2405"/>
              <a:ext cx="797" cy="35"/>
            </a:xfrm>
            <a:custGeom>
              <a:avLst/>
              <a:gdLst>
                <a:gd name="T0" fmla="*/ 0 w 1164"/>
                <a:gd name="T1" fmla="*/ 64 h 64"/>
                <a:gd name="T2" fmla="*/ 0 w 1164"/>
                <a:gd name="T3" fmla="*/ 0 h 64"/>
                <a:gd name="T4" fmla="*/ 1164 w 1164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4" h="64">
                  <a:moveTo>
                    <a:pt x="0" y="64"/>
                  </a:moveTo>
                  <a:lnTo>
                    <a:pt x="0" y="0"/>
                  </a:lnTo>
                  <a:lnTo>
                    <a:pt x="116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0" name="Rectangle 56"/>
            <p:cNvSpPr>
              <a:spLocks noChangeArrowheads="1"/>
            </p:cNvSpPr>
            <p:nvPr/>
          </p:nvSpPr>
          <p:spPr bwMode="auto">
            <a:xfrm>
              <a:off x="2732" y="2492"/>
              <a:ext cx="1174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1401" name="Freeform 57"/>
            <p:cNvSpPr>
              <a:spLocks/>
            </p:cNvSpPr>
            <p:nvPr/>
          </p:nvSpPr>
          <p:spPr bwMode="auto">
            <a:xfrm>
              <a:off x="2345" y="2474"/>
              <a:ext cx="384" cy="65"/>
            </a:xfrm>
            <a:custGeom>
              <a:avLst/>
              <a:gdLst>
                <a:gd name="T0" fmla="*/ 0 w 384"/>
                <a:gd name="T1" fmla="*/ 0 h 65"/>
                <a:gd name="T2" fmla="*/ 0 w 384"/>
                <a:gd name="T3" fmla="*/ 65 h 65"/>
                <a:gd name="T4" fmla="*/ 384 w 38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4" h="65">
                  <a:moveTo>
                    <a:pt x="0" y="0"/>
                  </a:moveTo>
                  <a:lnTo>
                    <a:pt x="0" y="65"/>
                  </a:lnTo>
                  <a:lnTo>
                    <a:pt x="384" y="6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2" name="Freeform 58"/>
            <p:cNvSpPr>
              <a:spLocks/>
            </p:cNvSpPr>
            <p:nvPr/>
          </p:nvSpPr>
          <p:spPr bwMode="auto">
            <a:xfrm>
              <a:off x="1973" y="2374"/>
              <a:ext cx="372" cy="98"/>
            </a:xfrm>
            <a:custGeom>
              <a:avLst/>
              <a:gdLst>
                <a:gd name="T0" fmla="*/ 0 w 372"/>
                <a:gd name="T1" fmla="*/ 0 h 98"/>
                <a:gd name="T2" fmla="*/ 0 w 372"/>
                <a:gd name="T3" fmla="*/ 98 h 98"/>
                <a:gd name="T4" fmla="*/ 372 w 372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98">
                  <a:moveTo>
                    <a:pt x="0" y="0"/>
                  </a:moveTo>
                  <a:lnTo>
                    <a:pt x="0" y="98"/>
                  </a:lnTo>
                  <a:lnTo>
                    <a:pt x="372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3" name="Freeform 59"/>
            <p:cNvSpPr>
              <a:spLocks/>
            </p:cNvSpPr>
            <p:nvPr/>
          </p:nvSpPr>
          <p:spPr bwMode="auto">
            <a:xfrm>
              <a:off x="1762" y="2011"/>
              <a:ext cx="211" cy="360"/>
            </a:xfrm>
            <a:custGeom>
              <a:avLst/>
              <a:gdLst>
                <a:gd name="T0" fmla="*/ 0 w 211"/>
                <a:gd name="T1" fmla="*/ 0 h 360"/>
                <a:gd name="T2" fmla="*/ 0 w 211"/>
                <a:gd name="T3" fmla="*/ 360 h 360"/>
                <a:gd name="T4" fmla="*/ 211 w 211"/>
                <a:gd name="T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360">
                  <a:moveTo>
                    <a:pt x="0" y="0"/>
                  </a:moveTo>
                  <a:lnTo>
                    <a:pt x="0" y="360"/>
                  </a:lnTo>
                  <a:lnTo>
                    <a:pt x="211" y="3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4" name="Freeform 60"/>
            <p:cNvSpPr>
              <a:spLocks/>
            </p:cNvSpPr>
            <p:nvPr/>
          </p:nvSpPr>
          <p:spPr bwMode="auto">
            <a:xfrm>
              <a:off x="1376" y="2008"/>
              <a:ext cx="386" cy="329"/>
            </a:xfrm>
            <a:custGeom>
              <a:avLst/>
              <a:gdLst>
                <a:gd name="T0" fmla="*/ 0 w 386"/>
                <a:gd name="T1" fmla="*/ 329 h 329"/>
                <a:gd name="T2" fmla="*/ 0 w 386"/>
                <a:gd name="T3" fmla="*/ 0 h 329"/>
                <a:gd name="T4" fmla="*/ 386 w 386"/>
                <a:gd name="T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6" h="329">
                  <a:moveTo>
                    <a:pt x="0" y="329"/>
                  </a:moveTo>
                  <a:lnTo>
                    <a:pt x="0" y="0"/>
                  </a:lnTo>
                  <a:lnTo>
                    <a:pt x="38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5" name="Rectangle 61"/>
            <p:cNvSpPr>
              <a:spLocks noChangeArrowheads="1"/>
            </p:cNvSpPr>
            <p:nvPr/>
          </p:nvSpPr>
          <p:spPr bwMode="auto">
            <a:xfrm>
              <a:off x="2612" y="2626"/>
              <a:ext cx="1710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Geopsychrobacter electrodiphilus</a:t>
              </a:r>
            </a:p>
          </p:txBody>
        </p:sp>
        <p:sp>
          <p:nvSpPr>
            <p:cNvPr id="1406" name="Freeform 62"/>
            <p:cNvSpPr>
              <a:spLocks/>
            </p:cNvSpPr>
            <p:nvPr/>
          </p:nvSpPr>
          <p:spPr bwMode="auto">
            <a:xfrm>
              <a:off x="1376" y="2343"/>
              <a:ext cx="1233" cy="330"/>
            </a:xfrm>
            <a:custGeom>
              <a:avLst/>
              <a:gdLst>
                <a:gd name="T0" fmla="*/ 0 w 1233"/>
                <a:gd name="T1" fmla="*/ 0 h 330"/>
                <a:gd name="T2" fmla="*/ 0 w 1233"/>
                <a:gd name="T3" fmla="*/ 330 h 330"/>
                <a:gd name="T4" fmla="*/ 1233 w 1233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3" h="330">
                  <a:moveTo>
                    <a:pt x="0" y="0"/>
                  </a:moveTo>
                  <a:lnTo>
                    <a:pt x="0" y="330"/>
                  </a:lnTo>
                  <a:lnTo>
                    <a:pt x="1233" y="3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7" name="Freeform 63"/>
            <p:cNvSpPr>
              <a:spLocks/>
            </p:cNvSpPr>
            <p:nvPr/>
          </p:nvSpPr>
          <p:spPr bwMode="auto">
            <a:xfrm>
              <a:off x="1273" y="2340"/>
              <a:ext cx="103" cy="330"/>
            </a:xfrm>
            <a:custGeom>
              <a:avLst/>
              <a:gdLst>
                <a:gd name="T0" fmla="*/ 0 w 103"/>
                <a:gd name="T1" fmla="*/ 330 h 330"/>
                <a:gd name="T2" fmla="*/ 0 w 103"/>
                <a:gd name="T3" fmla="*/ 0 h 330"/>
                <a:gd name="T4" fmla="*/ 103 w 103"/>
                <a:gd name="T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330">
                  <a:moveTo>
                    <a:pt x="0" y="330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8" name="Rectangle 64"/>
            <p:cNvSpPr>
              <a:spLocks noChangeArrowheads="1"/>
            </p:cNvSpPr>
            <p:nvPr/>
          </p:nvSpPr>
          <p:spPr bwMode="auto">
            <a:xfrm>
              <a:off x="3512" y="2760"/>
              <a:ext cx="779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Escherichia coli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9" name="Freeform 65"/>
            <p:cNvSpPr>
              <a:spLocks/>
            </p:cNvSpPr>
            <p:nvPr/>
          </p:nvSpPr>
          <p:spPr bwMode="auto">
            <a:xfrm>
              <a:off x="1457" y="2807"/>
              <a:ext cx="2052" cy="64"/>
            </a:xfrm>
            <a:custGeom>
              <a:avLst/>
              <a:gdLst>
                <a:gd name="T0" fmla="*/ 0 w 2052"/>
                <a:gd name="T1" fmla="*/ 64 h 64"/>
                <a:gd name="T2" fmla="*/ 0 w 2052"/>
                <a:gd name="T3" fmla="*/ 0 h 64"/>
                <a:gd name="T4" fmla="*/ 2052 w 2052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2" h="64">
                  <a:moveTo>
                    <a:pt x="0" y="64"/>
                  </a:moveTo>
                  <a:lnTo>
                    <a:pt x="0" y="0"/>
                  </a:lnTo>
                  <a:lnTo>
                    <a:pt x="205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0" name="Rectangle 66"/>
            <p:cNvSpPr>
              <a:spLocks noChangeArrowheads="1"/>
            </p:cNvSpPr>
            <p:nvPr/>
          </p:nvSpPr>
          <p:spPr bwMode="auto">
            <a:xfrm>
              <a:off x="2498" y="2894"/>
              <a:ext cx="1182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1411" name="Freeform 67"/>
            <p:cNvSpPr>
              <a:spLocks/>
            </p:cNvSpPr>
            <p:nvPr/>
          </p:nvSpPr>
          <p:spPr bwMode="auto">
            <a:xfrm>
              <a:off x="1457" y="2877"/>
              <a:ext cx="1039" cy="64"/>
            </a:xfrm>
            <a:custGeom>
              <a:avLst/>
              <a:gdLst>
                <a:gd name="T0" fmla="*/ 0 w 1039"/>
                <a:gd name="T1" fmla="*/ 0 h 64"/>
                <a:gd name="T2" fmla="*/ 0 w 1039"/>
                <a:gd name="T3" fmla="*/ 64 h 64"/>
                <a:gd name="T4" fmla="*/ 1039 w 1039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9" h="64">
                  <a:moveTo>
                    <a:pt x="0" y="0"/>
                  </a:moveTo>
                  <a:lnTo>
                    <a:pt x="0" y="64"/>
                  </a:lnTo>
                  <a:lnTo>
                    <a:pt x="1039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2" name="Rectangle 68"/>
            <p:cNvSpPr>
              <a:spLocks noChangeArrowheads="1"/>
            </p:cNvSpPr>
            <p:nvPr/>
          </p:nvSpPr>
          <p:spPr bwMode="auto">
            <a:xfrm>
              <a:off x="2135" y="3029"/>
              <a:ext cx="97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M21</a:t>
              </a:r>
            </a:p>
          </p:txBody>
        </p:sp>
        <p:sp>
          <p:nvSpPr>
            <p:cNvPr id="1413" name="Freeform 69"/>
            <p:cNvSpPr>
              <a:spLocks/>
            </p:cNvSpPr>
            <p:nvPr/>
          </p:nvSpPr>
          <p:spPr bwMode="auto">
            <a:xfrm>
              <a:off x="1793" y="3075"/>
              <a:ext cx="339" cy="130"/>
            </a:xfrm>
            <a:custGeom>
              <a:avLst/>
              <a:gdLst>
                <a:gd name="T0" fmla="*/ 0 w 339"/>
                <a:gd name="T1" fmla="*/ 130 h 130"/>
                <a:gd name="T2" fmla="*/ 0 w 339"/>
                <a:gd name="T3" fmla="*/ 0 h 130"/>
                <a:gd name="T4" fmla="*/ 339 w 339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9" h="130">
                  <a:moveTo>
                    <a:pt x="0" y="130"/>
                  </a:moveTo>
                  <a:lnTo>
                    <a:pt x="0" y="0"/>
                  </a:lnTo>
                  <a:lnTo>
                    <a:pt x="33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4" name="Rectangle 70"/>
            <p:cNvSpPr>
              <a:spLocks noChangeArrowheads="1"/>
            </p:cNvSpPr>
            <p:nvPr/>
          </p:nvSpPr>
          <p:spPr bwMode="auto">
            <a:xfrm>
              <a:off x="2004" y="3163"/>
              <a:ext cx="958" cy="11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5" name="Freeform 71"/>
            <p:cNvSpPr>
              <a:spLocks/>
            </p:cNvSpPr>
            <p:nvPr/>
          </p:nvSpPr>
          <p:spPr bwMode="auto">
            <a:xfrm>
              <a:off x="1864" y="3209"/>
              <a:ext cx="137" cy="129"/>
            </a:xfrm>
            <a:custGeom>
              <a:avLst/>
              <a:gdLst>
                <a:gd name="T0" fmla="*/ 0 w 137"/>
                <a:gd name="T1" fmla="*/ 129 h 129"/>
                <a:gd name="T2" fmla="*/ 0 w 137"/>
                <a:gd name="T3" fmla="*/ 0 h 129"/>
                <a:gd name="T4" fmla="*/ 137 w 137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9">
                  <a:moveTo>
                    <a:pt x="0" y="129"/>
                  </a:moveTo>
                  <a:lnTo>
                    <a:pt x="0" y="0"/>
                  </a:lnTo>
                  <a:lnTo>
                    <a:pt x="13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6" name="Rectangle 72"/>
            <p:cNvSpPr>
              <a:spLocks noChangeArrowheads="1"/>
            </p:cNvSpPr>
            <p:nvPr/>
          </p:nvSpPr>
          <p:spPr bwMode="auto">
            <a:xfrm>
              <a:off x="2300" y="3297"/>
              <a:ext cx="901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1417" name="Freeform 73"/>
            <p:cNvSpPr>
              <a:spLocks/>
            </p:cNvSpPr>
            <p:nvPr/>
          </p:nvSpPr>
          <p:spPr bwMode="auto">
            <a:xfrm>
              <a:off x="2048" y="3343"/>
              <a:ext cx="249" cy="128"/>
            </a:xfrm>
            <a:custGeom>
              <a:avLst/>
              <a:gdLst>
                <a:gd name="T0" fmla="*/ 0 w 249"/>
                <a:gd name="T1" fmla="*/ 128 h 128"/>
                <a:gd name="T2" fmla="*/ 0 w 249"/>
                <a:gd name="T3" fmla="*/ 0 h 128"/>
                <a:gd name="T4" fmla="*/ 249 w 249"/>
                <a:gd name="T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128">
                  <a:moveTo>
                    <a:pt x="0" y="128"/>
                  </a:moveTo>
                  <a:lnTo>
                    <a:pt x="0" y="0"/>
                  </a:lnTo>
                  <a:lnTo>
                    <a:pt x="24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8" name="Rectangle 74"/>
            <p:cNvSpPr>
              <a:spLocks noChangeArrowheads="1"/>
            </p:cNvSpPr>
            <p:nvPr/>
          </p:nvSpPr>
          <p:spPr bwMode="auto">
            <a:xfrm>
              <a:off x="2500" y="3431"/>
              <a:ext cx="1328" cy="11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uraniireducens</a:t>
              </a:r>
            </a:p>
          </p:txBody>
        </p:sp>
        <p:sp>
          <p:nvSpPr>
            <p:cNvPr id="1419" name="Freeform 75"/>
            <p:cNvSpPr>
              <a:spLocks/>
            </p:cNvSpPr>
            <p:nvPr/>
          </p:nvSpPr>
          <p:spPr bwMode="auto">
            <a:xfrm>
              <a:off x="2151" y="3478"/>
              <a:ext cx="346" cy="123"/>
            </a:xfrm>
            <a:custGeom>
              <a:avLst/>
              <a:gdLst>
                <a:gd name="T0" fmla="*/ 0 w 346"/>
                <a:gd name="T1" fmla="*/ 123 h 123"/>
                <a:gd name="T2" fmla="*/ 0 w 346"/>
                <a:gd name="T3" fmla="*/ 0 h 123"/>
                <a:gd name="T4" fmla="*/ 346 w 346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6" h="123">
                  <a:moveTo>
                    <a:pt x="0" y="123"/>
                  </a:moveTo>
                  <a:lnTo>
                    <a:pt x="0" y="0"/>
                  </a:lnTo>
                  <a:lnTo>
                    <a:pt x="34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0" name="Rectangle 76"/>
            <p:cNvSpPr>
              <a:spLocks noChangeArrowheads="1"/>
            </p:cNvSpPr>
            <p:nvPr/>
          </p:nvSpPr>
          <p:spPr bwMode="auto">
            <a:xfrm>
              <a:off x="2841" y="3565"/>
              <a:ext cx="140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1421" name="Freeform 77"/>
            <p:cNvSpPr>
              <a:spLocks/>
            </p:cNvSpPr>
            <p:nvPr/>
          </p:nvSpPr>
          <p:spPr bwMode="auto">
            <a:xfrm>
              <a:off x="2237" y="3612"/>
              <a:ext cx="601" cy="114"/>
            </a:xfrm>
            <a:custGeom>
              <a:avLst/>
              <a:gdLst>
                <a:gd name="T0" fmla="*/ 0 w 601"/>
                <a:gd name="T1" fmla="*/ 114 h 114"/>
                <a:gd name="T2" fmla="*/ 0 w 601"/>
                <a:gd name="T3" fmla="*/ 0 h 114"/>
                <a:gd name="T4" fmla="*/ 601 w 601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1" h="114">
                  <a:moveTo>
                    <a:pt x="0" y="114"/>
                  </a:moveTo>
                  <a:lnTo>
                    <a:pt x="0" y="0"/>
                  </a:lnTo>
                  <a:lnTo>
                    <a:pt x="60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2" name="Rectangle 78"/>
            <p:cNvSpPr>
              <a:spLocks noChangeArrowheads="1"/>
            </p:cNvSpPr>
            <p:nvPr/>
          </p:nvSpPr>
          <p:spPr bwMode="auto">
            <a:xfrm>
              <a:off x="2486" y="3699"/>
              <a:ext cx="97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1423" name="Freeform 79"/>
            <p:cNvSpPr>
              <a:spLocks/>
            </p:cNvSpPr>
            <p:nvPr/>
          </p:nvSpPr>
          <p:spPr bwMode="auto">
            <a:xfrm>
              <a:off x="2416" y="3746"/>
              <a:ext cx="67" cy="98"/>
            </a:xfrm>
            <a:custGeom>
              <a:avLst/>
              <a:gdLst>
                <a:gd name="T0" fmla="*/ 0 w 67"/>
                <a:gd name="T1" fmla="*/ 98 h 98"/>
                <a:gd name="T2" fmla="*/ 0 w 67"/>
                <a:gd name="T3" fmla="*/ 0 h 98"/>
                <a:gd name="T4" fmla="*/ 67 w 67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98">
                  <a:moveTo>
                    <a:pt x="0" y="98"/>
                  </a:moveTo>
                  <a:lnTo>
                    <a:pt x="0" y="0"/>
                  </a:lnTo>
                  <a:lnTo>
                    <a:pt x="6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4" name="Rectangle 80"/>
            <p:cNvSpPr>
              <a:spLocks noChangeArrowheads="1"/>
            </p:cNvSpPr>
            <p:nvPr/>
          </p:nvSpPr>
          <p:spPr bwMode="auto">
            <a:xfrm>
              <a:off x="2494" y="3833"/>
              <a:ext cx="108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1425" name="Freeform 81"/>
            <p:cNvSpPr>
              <a:spLocks/>
            </p:cNvSpPr>
            <p:nvPr/>
          </p:nvSpPr>
          <p:spPr bwMode="auto">
            <a:xfrm>
              <a:off x="2468" y="3880"/>
              <a:ext cx="23" cy="64"/>
            </a:xfrm>
            <a:custGeom>
              <a:avLst/>
              <a:gdLst>
                <a:gd name="T0" fmla="*/ 0 w 23"/>
                <a:gd name="T1" fmla="*/ 64 h 64"/>
                <a:gd name="T2" fmla="*/ 0 w 23"/>
                <a:gd name="T3" fmla="*/ 0 h 64"/>
                <a:gd name="T4" fmla="*/ 23 w 23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64">
                  <a:moveTo>
                    <a:pt x="0" y="64"/>
                  </a:move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6" name="Rectangle 82"/>
            <p:cNvSpPr>
              <a:spLocks noChangeArrowheads="1"/>
            </p:cNvSpPr>
            <p:nvPr/>
          </p:nvSpPr>
          <p:spPr bwMode="auto">
            <a:xfrm>
              <a:off x="2471" y="3967"/>
              <a:ext cx="119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bemidjiensis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7" name="Freeform 83"/>
            <p:cNvSpPr>
              <a:spLocks/>
            </p:cNvSpPr>
            <p:nvPr/>
          </p:nvSpPr>
          <p:spPr bwMode="auto">
            <a:xfrm>
              <a:off x="2468" y="3950"/>
              <a:ext cx="0" cy="64"/>
            </a:xfrm>
            <a:custGeom>
              <a:avLst/>
              <a:gdLst>
                <a:gd name="T0" fmla="*/ 0 h 64"/>
                <a:gd name="T1" fmla="*/ 64 h 64"/>
                <a:gd name="T2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0"/>
                  </a:moveTo>
                  <a:lnTo>
                    <a:pt x="0" y="64"/>
                  </a:lnTo>
                  <a:lnTo>
                    <a:pt x="0" y="6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8" name="Freeform 84"/>
            <p:cNvSpPr>
              <a:spLocks/>
            </p:cNvSpPr>
            <p:nvPr/>
          </p:nvSpPr>
          <p:spPr bwMode="auto">
            <a:xfrm>
              <a:off x="2416" y="3849"/>
              <a:ext cx="52" cy="98"/>
            </a:xfrm>
            <a:custGeom>
              <a:avLst/>
              <a:gdLst>
                <a:gd name="T0" fmla="*/ 0 w 52"/>
                <a:gd name="T1" fmla="*/ 0 h 98"/>
                <a:gd name="T2" fmla="*/ 0 w 52"/>
                <a:gd name="T3" fmla="*/ 98 h 98"/>
                <a:gd name="T4" fmla="*/ 52 w 52"/>
                <a:gd name="T5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98">
                  <a:moveTo>
                    <a:pt x="0" y="0"/>
                  </a:moveTo>
                  <a:lnTo>
                    <a:pt x="0" y="98"/>
                  </a:lnTo>
                  <a:lnTo>
                    <a:pt x="52" y="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9" name="Freeform 85"/>
            <p:cNvSpPr>
              <a:spLocks/>
            </p:cNvSpPr>
            <p:nvPr/>
          </p:nvSpPr>
          <p:spPr bwMode="auto">
            <a:xfrm>
              <a:off x="2237" y="3732"/>
              <a:ext cx="179" cy="114"/>
            </a:xfrm>
            <a:custGeom>
              <a:avLst/>
              <a:gdLst>
                <a:gd name="T0" fmla="*/ 0 w 179"/>
                <a:gd name="T1" fmla="*/ 0 h 114"/>
                <a:gd name="T2" fmla="*/ 0 w 179"/>
                <a:gd name="T3" fmla="*/ 114 h 114"/>
                <a:gd name="T4" fmla="*/ 179 w 17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14">
                  <a:moveTo>
                    <a:pt x="0" y="0"/>
                  </a:moveTo>
                  <a:lnTo>
                    <a:pt x="0" y="114"/>
                  </a:lnTo>
                  <a:lnTo>
                    <a:pt x="179" y="11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0" name="Freeform 86"/>
            <p:cNvSpPr>
              <a:spLocks/>
            </p:cNvSpPr>
            <p:nvPr/>
          </p:nvSpPr>
          <p:spPr bwMode="auto">
            <a:xfrm>
              <a:off x="2151" y="3606"/>
              <a:ext cx="86" cy="123"/>
            </a:xfrm>
            <a:custGeom>
              <a:avLst/>
              <a:gdLst>
                <a:gd name="T0" fmla="*/ 0 w 86"/>
                <a:gd name="T1" fmla="*/ 0 h 123"/>
                <a:gd name="T2" fmla="*/ 0 w 86"/>
                <a:gd name="T3" fmla="*/ 123 h 123"/>
                <a:gd name="T4" fmla="*/ 86 w 86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3">
                  <a:moveTo>
                    <a:pt x="0" y="0"/>
                  </a:moveTo>
                  <a:lnTo>
                    <a:pt x="0" y="123"/>
                  </a:lnTo>
                  <a:lnTo>
                    <a:pt x="86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1" name="Freeform 87"/>
            <p:cNvSpPr>
              <a:spLocks/>
            </p:cNvSpPr>
            <p:nvPr/>
          </p:nvSpPr>
          <p:spPr bwMode="auto">
            <a:xfrm>
              <a:off x="2048" y="3476"/>
              <a:ext cx="103" cy="127"/>
            </a:xfrm>
            <a:custGeom>
              <a:avLst/>
              <a:gdLst>
                <a:gd name="T0" fmla="*/ 0 w 103"/>
                <a:gd name="T1" fmla="*/ 0 h 127"/>
                <a:gd name="T2" fmla="*/ 0 w 103"/>
                <a:gd name="T3" fmla="*/ 127 h 127"/>
                <a:gd name="T4" fmla="*/ 103 w 103"/>
                <a:gd name="T5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27">
                  <a:moveTo>
                    <a:pt x="0" y="0"/>
                  </a:moveTo>
                  <a:lnTo>
                    <a:pt x="0" y="127"/>
                  </a:lnTo>
                  <a:lnTo>
                    <a:pt x="103" y="12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2" name="Freeform 88"/>
            <p:cNvSpPr>
              <a:spLocks/>
            </p:cNvSpPr>
            <p:nvPr/>
          </p:nvSpPr>
          <p:spPr bwMode="auto">
            <a:xfrm>
              <a:off x="1864" y="3343"/>
              <a:ext cx="184" cy="130"/>
            </a:xfrm>
            <a:custGeom>
              <a:avLst/>
              <a:gdLst>
                <a:gd name="T0" fmla="*/ 0 w 184"/>
                <a:gd name="T1" fmla="*/ 0 h 130"/>
                <a:gd name="T2" fmla="*/ 0 w 184"/>
                <a:gd name="T3" fmla="*/ 130 h 130"/>
                <a:gd name="T4" fmla="*/ 184 w 184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130">
                  <a:moveTo>
                    <a:pt x="0" y="0"/>
                  </a:moveTo>
                  <a:lnTo>
                    <a:pt x="0" y="130"/>
                  </a:lnTo>
                  <a:lnTo>
                    <a:pt x="184" y="1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3" name="Freeform 89"/>
            <p:cNvSpPr>
              <a:spLocks/>
            </p:cNvSpPr>
            <p:nvPr/>
          </p:nvSpPr>
          <p:spPr bwMode="auto">
            <a:xfrm>
              <a:off x="1793" y="3211"/>
              <a:ext cx="71" cy="130"/>
            </a:xfrm>
            <a:custGeom>
              <a:avLst/>
              <a:gdLst>
                <a:gd name="T0" fmla="*/ 0 w 71"/>
                <a:gd name="T1" fmla="*/ 0 h 130"/>
                <a:gd name="T2" fmla="*/ 0 w 71"/>
                <a:gd name="T3" fmla="*/ 130 h 130"/>
                <a:gd name="T4" fmla="*/ 71 w 71"/>
                <a:gd name="T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30">
                  <a:moveTo>
                    <a:pt x="0" y="0"/>
                  </a:moveTo>
                  <a:lnTo>
                    <a:pt x="0" y="130"/>
                  </a:lnTo>
                  <a:lnTo>
                    <a:pt x="71" y="1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4" name="Freeform 90"/>
            <p:cNvSpPr>
              <a:spLocks/>
            </p:cNvSpPr>
            <p:nvPr/>
          </p:nvSpPr>
          <p:spPr bwMode="auto">
            <a:xfrm>
              <a:off x="1457" y="3010"/>
              <a:ext cx="336" cy="198"/>
            </a:xfrm>
            <a:custGeom>
              <a:avLst/>
              <a:gdLst>
                <a:gd name="T0" fmla="*/ 0 w 336"/>
                <a:gd name="T1" fmla="*/ 0 h 198"/>
                <a:gd name="T2" fmla="*/ 0 w 336"/>
                <a:gd name="T3" fmla="*/ 198 h 198"/>
                <a:gd name="T4" fmla="*/ 336 w 336"/>
                <a:gd name="T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198">
                  <a:moveTo>
                    <a:pt x="0" y="0"/>
                  </a:moveTo>
                  <a:lnTo>
                    <a:pt x="0" y="198"/>
                  </a:lnTo>
                  <a:lnTo>
                    <a:pt x="336" y="19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5" name="Line 91"/>
            <p:cNvSpPr>
              <a:spLocks noChangeShapeType="1"/>
            </p:cNvSpPr>
            <p:nvPr/>
          </p:nvSpPr>
          <p:spPr bwMode="auto">
            <a:xfrm>
              <a:off x="1457" y="2807"/>
              <a:ext cx="0" cy="197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6" name="Freeform 92"/>
            <p:cNvSpPr>
              <a:spLocks/>
            </p:cNvSpPr>
            <p:nvPr/>
          </p:nvSpPr>
          <p:spPr bwMode="auto">
            <a:xfrm>
              <a:off x="1273" y="2676"/>
              <a:ext cx="184" cy="331"/>
            </a:xfrm>
            <a:custGeom>
              <a:avLst/>
              <a:gdLst>
                <a:gd name="T0" fmla="*/ 0 w 184"/>
                <a:gd name="T1" fmla="*/ 0 h 331"/>
                <a:gd name="T2" fmla="*/ 0 w 184"/>
                <a:gd name="T3" fmla="*/ 331 h 331"/>
                <a:gd name="T4" fmla="*/ 184 w 184"/>
                <a:gd name="T5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331">
                  <a:moveTo>
                    <a:pt x="0" y="0"/>
                  </a:moveTo>
                  <a:lnTo>
                    <a:pt x="0" y="331"/>
                  </a:lnTo>
                  <a:lnTo>
                    <a:pt x="184" y="33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7" name="Line 93"/>
            <p:cNvSpPr>
              <a:spLocks noChangeShapeType="1"/>
            </p:cNvSpPr>
            <p:nvPr/>
          </p:nvSpPr>
          <p:spPr bwMode="auto">
            <a:xfrm>
              <a:off x="1552" y="4203"/>
              <a:ext cx="357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8" name="Line 94"/>
            <p:cNvSpPr>
              <a:spLocks noChangeShapeType="1"/>
            </p:cNvSpPr>
            <p:nvPr/>
          </p:nvSpPr>
          <p:spPr bwMode="auto">
            <a:xfrm>
              <a:off x="1552" y="4180"/>
              <a:ext cx="0" cy="4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9" name="Line 95"/>
            <p:cNvSpPr>
              <a:spLocks noChangeShapeType="1"/>
            </p:cNvSpPr>
            <p:nvPr/>
          </p:nvSpPr>
          <p:spPr bwMode="auto">
            <a:xfrm>
              <a:off x="1909" y="4180"/>
              <a:ext cx="0" cy="4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0" name="Rectangle 96"/>
            <p:cNvSpPr>
              <a:spLocks noChangeArrowheads="1"/>
            </p:cNvSpPr>
            <p:nvPr/>
          </p:nvSpPr>
          <p:spPr bwMode="auto">
            <a:xfrm>
              <a:off x="1688" y="4225"/>
              <a:ext cx="146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41" name="TextBox 1440"/>
          <p:cNvSpPr txBox="1"/>
          <p:nvPr/>
        </p:nvSpPr>
        <p:spPr>
          <a:xfrm>
            <a:off x="11031146" y="13571614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pilX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42" name="Group 1441"/>
          <p:cNvGrpSpPr>
            <a:grpSpLocks noChangeAspect="1"/>
          </p:cNvGrpSpPr>
          <p:nvPr/>
        </p:nvGrpSpPr>
        <p:grpSpPr bwMode="auto">
          <a:xfrm>
            <a:off x="14345583" y="13683136"/>
            <a:ext cx="3942257" cy="5549220"/>
            <a:chOff x="1437" y="0"/>
            <a:chExt cx="3069" cy="4320"/>
          </a:xfrm>
        </p:grpSpPr>
        <p:sp>
          <p:nvSpPr>
            <p:cNvPr id="14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37" y="0"/>
              <a:ext cx="288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4" name="Rectangle 5"/>
            <p:cNvSpPr>
              <a:spLocks noChangeArrowheads="1"/>
            </p:cNvSpPr>
            <p:nvPr/>
          </p:nvSpPr>
          <p:spPr bwMode="auto">
            <a:xfrm>
              <a:off x="2578" y="73"/>
              <a:ext cx="116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Desulfobotulus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sapovorans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5" name="Freeform 6"/>
            <p:cNvSpPr>
              <a:spLocks/>
            </p:cNvSpPr>
            <p:nvPr/>
          </p:nvSpPr>
          <p:spPr bwMode="auto">
            <a:xfrm>
              <a:off x="2269" y="114"/>
              <a:ext cx="307" cy="59"/>
            </a:xfrm>
            <a:custGeom>
              <a:avLst/>
              <a:gdLst>
                <a:gd name="T0" fmla="*/ 0 w 307"/>
                <a:gd name="T1" fmla="*/ 59 h 59"/>
                <a:gd name="T2" fmla="*/ 0 w 307"/>
                <a:gd name="T3" fmla="*/ 0 h 59"/>
                <a:gd name="T4" fmla="*/ 307 w 30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59">
                  <a:moveTo>
                    <a:pt x="0" y="59"/>
                  </a:moveTo>
                  <a:lnTo>
                    <a:pt x="0" y="0"/>
                  </a:lnTo>
                  <a:lnTo>
                    <a:pt x="30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6" name="Rectangle 7"/>
            <p:cNvSpPr>
              <a:spLocks noChangeArrowheads="1"/>
            </p:cNvSpPr>
            <p:nvPr/>
          </p:nvSpPr>
          <p:spPr bwMode="auto">
            <a:xfrm>
              <a:off x="2641" y="196"/>
              <a:ext cx="103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Desulfuromusa kysingii</a:t>
              </a:r>
            </a:p>
          </p:txBody>
        </p:sp>
        <p:sp>
          <p:nvSpPr>
            <p:cNvPr id="1447" name="Freeform 8"/>
            <p:cNvSpPr>
              <a:spLocks/>
            </p:cNvSpPr>
            <p:nvPr/>
          </p:nvSpPr>
          <p:spPr bwMode="auto">
            <a:xfrm>
              <a:off x="2269" y="178"/>
              <a:ext cx="369" cy="58"/>
            </a:xfrm>
            <a:custGeom>
              <a:avLst/>
              <a:gdLst>
                <a:gd name="T0" fmla="*/ 0 w 369"/>
                <a:gd name="T1" fmla="*/ 0 h 58"/>
                <a:gd name="T2" fmla="*/ 0 w 369"/>
                <a:gd name="T3" fmla="*/ 58 h 58"/>
                <a:gd name="T4" fmla="*/ 369 w 369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58">
                  <a:moveTo>
                    <a:pt x="0" y="0"/>
                  </a:moveTo>
                  <a:lnTo>
                    <a:pt x="0" y="58"/>
                  </a:lnTo>
                  <a:lnTo>
                    <a:pt x="369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8" name="Freeform 9"/>
            <p:cNvSpPr>
              <a:spLocks/>
            </p:cNvSpPr>
            <p:nvPr/>
          </p:nvSpPr>
          <p:spPr bwMode="auto">
            <a:xfrm>
              <a:off x="2138" y="175"/>
              <a:ext cx="131" cy="90"/>
            </a:xfrm>
            <a:custGeom>
              <a:avLst/>
              <a:gdLst>
                <a:gd name="T0" fmla="*/ 0 w 131"/>
                <a:gd name="T1" fmla="*/ 90 h 90"/>
                <a:gd name="T2" fmla="*/ 0 w 131"/>
                <a:gd name="T3" fmla="*/ 0 h 90"/>
                <a:gd name="T4" fmla="*/ 131 w 131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90">
                  <a:moveTo>
                    <a:pt x="0" y="90"/>
                  </a:moveTo>
                  <a:lnTo>
                    <a:pt x="0" y="0"/>
                  </a:lnTo>
                  <a:lnTo>
                    <a:pt x="13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9" name="Rectangle 10"/>
            <p:cNvSpPr>
              <a:spLocks noChangeArrowheads="1"/>
            </p:cNvSpPr>
            <p:nvPr/>
          </p:nvSpPr>
          <p:spPr bwMode="auto">
            <a:xfrm>
              <a:off x="2485" y="318"/>
              <a:ext cx="1027" cy="1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Pelobacter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carbinolicus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0" name="Freeform 11"/>
            <p:cNvSpPr>
              <a:spLocks/>
            </p:cNvSpPr>
            <p:nvPr/>
          </p:nvSpPr>
          <p:spPr bwMode="auto">
            <a:xfrm>
              <a:off x="2138" y="270"/>
              <a:ext cx="344" cy="89"/>
            </a:xfrm>
            <a:custGeom>
              <a:avLst/>
              <a:gdLst>
                <a:gd name="T0" fmla="*/ 0 w 344"/>
                <a:gd name="T1" fmla="*/ 0 h 89"/>
                <a:gd name="T2" fmla="*/ 0 w 344"/>
                <a:gd name="T3" fmla="*/ 89 h 89"/>
                <a:gd name="T4" fmla="*/ 344 w 344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4" h="89">
                  <a:moveTo>
                    <a:pt x="0" y="0"/>
                  </a:moveTo>
                  <a:lnTo>
                    <a:pt x="0" y="89"/>
                  </a:lnTo>
                  <a:lnTo>
                    <a:pt x="344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1" name="Freeform 12"/>
            <p:cNvSpPr>
              <a:spLocks/>
            </p:cNvSpPr>
            <p:nvPr/>
          </p:nvSpPr>
          <p:spPr bwMode="auto">
            <a:xfrm>
              <a:off x="2086" y="267"/>
              <a:ext cx="52" cy="105"/>
            </a:xfrm>
            <a:custGeom>
              <a:avLst/>
              <a:gdLst>
                <a:gd name="T0" fmla="*/ 0 w 52"/>
                <a:gd name="T1" fmla="*/ 105 h 105"/>
                <a:gd name="T2" fmla="*/ 0 w 52"/>
                <a:gd name="T3" fmla="*/ 0 h 105"/>
                <a:gd name="T4" fmla="*/ 52 w 5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105">
                  <a:moveTo>
                    <a:pt x="0" y="105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2" name="Rectangle 13"/>
            <p:cNvSpPr>
              <a:spLocks noChangeArrowheads="1"/>
            </p:cNvSpPr>
            <p:nvPr/>
          </p:nvSpPr>
          <p:spPr bwMode="auto">
            <a:xfrm>
              <a:off x="2637" y="441"/>
              <a:ext cx="816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terpenica</a:t>
              </a:r>
            </a:p>
          </p:txBody>
        </p:sp>
        <p:sp>
          <p:nvSpPr>
            <p:cNvPr id="1453" name="Freeform 14"/>
            <p:cNvSpPr>
              <a:spLocks/>
            </p:cNvSpPr>
            <p:nvPr/>
          </p:nvSpPr>
          <p:spPr bwMode="auto">
            <a:xfrm>
              <a:off x="2086" y="377"/>
              <a:ext cx="548" cy="105"/>
            </a:xfrm>
            <a:custGeom>
              <a:avLst/>
              <a:gdLst>
                <a:gd name="T0" fmla="*/ 0 w 548"/>
                <a:gd name="T1" fmla="*/ 0 h 105"/>
                <a:gd name="T2" fmla="*/ 0 w 548"/>
                <a:gd name="T3" fmla="*/ 105 h 105"/>
                <a:gd name="T4" fmla="*/ 548 w 54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8" h="105">
                  <a:moveTo>
                    <a:pt x="0" y="0"/>
                  </a:moveTo>
                  <a:lnTo>
                    <a:pt x="0" y="105"/>
                  </a:lnTo>
                  <a:lnTo>
                    <a:pt x="548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4" name="Freeform 15"/>
            <p:cNvSpPr>
              <a:spLocks/>
            </p:cNvSpPr>
            <p:nvPr/>
          </p:nvSpPr>
          <p:spPr bwMode="auto">
            <a:xfrm>
              <a:off x="1999" y="374"/>
              <a:ext cx="87" cy="113"/>
            </a:xfrm>
            <a:custGeom>
              <a:avLst/>
              <a:gdLst>
                <a:gd name="T0" fmla="*/ 0 w 87"/>
                <a:gd name="T1" fmla="*/ 113 h 113"/>
                <a:gd name="T2" fmla="*/ 0 w 87"/>
                <a:gd name="T3" fmla="*/ 0 h 113"/>
                <a:gd name="T4" fmla="*/ 87 w 87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113">
                  <a:moveTo>
                    <a:pt x="0" y="113"/>
                  </a:moveTo>
                  <a:lnTo>
                    <a:pt x="0" y="0"/>
                  </a:lnTo>
                  <a:lnTo>
                    <a:pt x="8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5" name="Rectangle 16"/>
            <p:cNvSpPr>
              <a:spLocks noChangeArrowheads="1"/>
            </p:cNvSpPr>
            <p:nvPr/>
          </p:nvSpPr>
          <p:spPr bwMode="auto">
            <a:xfrm>
              <a:off x="2746" y="564"/>
              <a:ext cx="103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Pseudomonas aeruginosa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6" name="Freeform 17"/>
            <p:cNvSpPr>
              <a:spLocks/>
            </p:cNvSpPr>
            <p:nvPr/>
          </p:nvSpPr>
          <p:spPr bwMode="auto">
            <a:xfrm>
              <a:off x="1999" y="492"/>
              <a:ext cx="744" cy="113"/>
            </a:xfrm>
            <a:custGeom>
              <a:avLst/>
              <a:gdLst>
                <a:gd name="T0" fmla="*/ 0 w 744"/>
                <a:gd name="T1" fmla="*/ 0 h 113"/>
                <a:gd name="T2" fmla="*/ 0 w 744"/>
                <a:gd name="T3" fmla="*/ 113 h 113"/>
                <a:gd name="T4" fmla="*/ 744 w 744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4" h="113">
                  <a:moveTo>
                    <a:pt x="0" y="0"/>
                  </a:moveTo>
                  <a:lnTo>
                    <a:pt x="0" y="113"/>
                  </a:lnTo>
                  <a:lnTo>
                    <a:pt x="744" y="11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7" name="Freeform 18"/>
            <p:cNvSpPr>
              <a:spLocks/>
            </p:cNvSpPr>
            <p:nvPr/>
          </p:nvSpPr>
          <p:spPr bwMode="auto">
            <a:xfrm>
              <a:off x="1922" y="490"/>
              <a:ext cx="77" cy="146"/>
            </a:xfrm>
            <a:custGeom>
              <a:avLst/>
              <a:gdLst>
                <a:gd name="T0" fmla="*/ 0 w 77"/>
                <a:gd name="T1" fmla="*/ 146 h 146"/>
                <a:gd name="T2" fmla="*/ 0 w 77"/>
                <a:gd name="T3" fmla="*/ 0 h 146"/>
                <a:gd name="T4" fmla="*/ 77 w 77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46">
                  <a:moveTo>
                    <a:pt x="0" y="146"/>
                  </a:moveTo>
                  <a:lnTo>
                    <a:pt x="0" y="0"/>
                  </a:lnTo>
                  <a:lnTo>
                    <a:pt x="7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8" name="Rectangle 19"/>
            <p:cNvSpPr>
              <a:spLocks noChangeArrowheads="1"/>
            </p:cNvSpPr>
            <p:nvPr/>
          </p:nvSpPr>
          <p:spPr bwMode="auto">
            <a:xfrm>
              <a:off x="3026" y="686"/>
              <a:ext cx="118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Desulfobotulus alkaliphilus</a:t>
              </a:r>
            </a:p>
          </p:txBody>
        </p:sp>
        <p:sp>
          <p:nvSpPr>
            <p:cNvPr id="1459" name="Freeform 20"/>
            <p:cNvSpPr>
              <a:spLocks/>
            </p:cNvSpPr>
            <p:nvPr/>
          </p:nvSpPr>
          <p:spPr bwMode="auto">
            <a:xfrm>
              <a:off x="2203" y="727"/>
              <a:ext cx="820" cy="59"/>
            </a:xfrm>
            <a:custGeom>
              <a:avLst/>
              <a:gdLst>
                <a:gd name="T0" fmla="*/ 0 w 820"/>
                <a:gd name="T1" fmla="*/ 59 h 59"/>
                <a:gd name="T2" fmla="*/ 0 w 820"/>
                <a:gd name="T3" fmla="*/ 0 h 59"/>
                <a:gd name="T4" fmla="*/ 820 w 820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0" h="59">
                  <a:moveTo>
                    <a:pt x="0" y="59"/>
                  </a:moveTo>
                  <a:lnTo>
                    <a:pt x="0" y="0"/>
                  </a:lnTo>
                  <a:lnTo>
                    <a:pt x="82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0" name="Rectangle 21"/>
            <p:cNvSpPr>
              <a:spLocks noChangeArrowheads="1"/>
            </p:cNvSpPr>
            <p:nvPr/>
          </p:nvSpPr>
          <p:spPr bwMode="auto">
            <a:xfrm>
              <a:off x="2711" y="809"/>
              <a:ext cx="112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thiophila</a:t>
              </a:r>
            </a:p>
          </p:txBody>
        </p:sp>
        <p:sp>
          <p:nvSpPr>
            <p:cNvPr id="1461" name="Freeform 22"/>
            <p:cNvSpPr>
              <a:spLocks/>
            </p:cNvSpPr>
            <p:nvPr/>
          </p:nvSpPr>
          <p:spPr bwMode="auto">
            <a:xfrm>
              <a:off x="2203" y="791"/>
              <a:ext cx="506" cy="59"/>
            </a:xfrm>
            <a:custGeom>
              <a:avLst/>
              <a:gdLst>
                <a:gd name="T0" fmla="*/ 0 w 506"/>
                <a:gd name="T1" fmla="*/ 0 h 59"/>
                <a:gd name="T2" fmla="*/ 0 w 506"/>
                <a:gd name="T3" fmla="*/ 59 h 59"/>
                <a:gd name="T4" fmla="*/ 506 w 506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6" h="59">
                  <a:moveTo>
                    <a:pt x="0" y="0"/>
                  </a:moveTo>
                  <a:lnTo>
                    <a:pt x="0" y="59"/>
                  </a:lnTo>
                  <a:lnTo>
                    <a:pt x="506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2" name="Freeform 23"/>
            <p:cNvSpPr>
              <a:spLocks/>
            </p:cNvSpPr>
            <p:nvPr/>
          </p:nvSpPr>
          <p:spPr bwMode="auto">
            <a:xfrm>
              <a:off x="1922" y="642"/>
              <a:ext cx="281" cy="147"/>
            </a:xfrm>
            <a:custGeom>
              <a:avLst/>
              <a:gdLst>
                <a:gd name="T0" fmla="*/ 0 w 281"/>
                <a:gd name="T1" fmla="*/ 0 h 147"/>
                <a:gd name="T2" fmla="*/ 0 w 281"/>
                <a:gd name="T3" fmla="*/ 147 h 147"/>
                <a:gd name="T4" fmla="*/ 281 w 281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1" h="147">
                  <a:moveTo>
                    <a:pt x="0" y="0"/>
                  </a:moveTo>
                  <a:lnTo>
                    <a:pt x="0" y="147"/>
                  </a:lnTo>
                  <a:lnTo>
                    <a:pt x="281" y="147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3" name="Freeform 24"/>
            <p:cNvSpPr>
              <a:spLocks/>
            </p:cNvSpPr>
            <p:nvPr/>
          </p:nvSpPr>
          <p:spPr bwMode="auto">
            <a:xfrm>
              <a:off x="1835" y="639"/>
              <a:ext cx="87" cy="194"/>
            </a:xfrm>
            <a:custGeom>
              <a:avLst/>
              <a:gdLst>
                <a:gd name="T0" fmla="*/ 0 w 87"/>
                <a:gd name="T1" fmla="*/ 194 h 194"/>
                <a:gd name="T2" fmla="*/ 0 w 87"/>
                <a:gd name="T3" fmla="*/ 0 h 194"/>
                <a:gd name="T4" fmla="*/ 87 w 87"/>
                <a:gd name="T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194">
                  <a:moveTo>
                    <a:pt x="0" y="194"/>
                  </a:moveTo>
                  <a:lnTo>
                    <a:pt x="0" y="0"/>
                  </a:lnTo>
                  <a:lnTo>
                    <a:pt x="8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4" name="Rectangle 25"/>
            <p:cNvSpPr>
              <a:spLocks noChangeArrowheads="1"/>
            </p:cNvSpPr>
            <p:nvPr/>
          </p:nvSpPr>
          <p:spPr bwMode="auto">
            <a:xfrm>
              <a:off x="2793" y="932"/>
              <a:ext cx="117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metallireducens</a:t>
              </a:r>
            </a:p>
          </p:txBody>
        </p:sp>
        <p:sp>
          <p:nvSpPr>
            <p:cNvPr id="1465" name="Freeform 26"/>
            <p:cNvSpPr>
              <a:spLocks/>
            </p:cNvSpPr>
            <p:nvPr/>
          </p:nvSpPr>
          <p:spPr bwMode="auto">
            <a:xfrm>
              <a:off x="2391" y="973"/>
              <a:ext cx="399" cy="58"/>
            </a:xfrm>
            <a:custGeom>
              <a:avLst/>
              <a:gdLst>
                <a:gd name="T0" fmla="*/ 0 w 399"/>
                <a:gd name="T1" fmla="*/ 58 h 58"/>
                <a:gd name="T2" fmla="*/ 0 w 399"/>
                <a:gd name="T3" fmla="*/ 0 h 58"/>
                <a:gd name="T4" fmla="*/ 399 w 39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58">
                  <a:moveTo>
                    <a:pt x="0" y="58"/>
                  </a:moveTo>
                  <a:lnTo>
                    <a:pt x="0" y="0"/>
                  </a:lnTo>
                  <a:lnTo>
                    <a:pt x="39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6" name="Rectangle 27"/>
            <p:cNvSpPr>
              <a:spLocks noChangeArrowheads="1"/>
            </p:cNvSpPr>
            <p:nvPr/>
          </p:nvSpPr>
          <p:spPr bwMode="auto">
            <a:xfrm>
              <a:off x="2545" y="1055"/>
              <a:ext cx="113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sulfurreducens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7" name="Freeform 28"/>
            <p:cNvSpPr>
              <a:spLocks/>
            </p:cNvSpPr>
            <p:nvPr/>
          </p:nvSpPr>
          <p:spPr bwMode="auto">
            <a:xfrm>
              <a:off x="2391" y="1037"/>
              <a:ext cx="151" cy="58"/>
            </a:xfrm>
            <a:custGeom>
              <a:avLst/>
              <a:gdLst>
                <a:gd name="T0" fmla="*/ 0 w 151"/>
                <a:gd name="T1" fmla="*/ 0 h 58"/>
                <a:gd name="T2" fmla="*/ 0 w 151"/>
                <a:gd name="T3" fmla="*/ 58 h 58"/>
                <a:gd name="T4" fmla="*/ 151 w 151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58">
                  <a:moveTo>
                    <a:pt x="0" y="0"/>
                  </a:moveTo>
                  <a:lnTo>
                    <a:pt x="0" y="58"/>
                  </a:lnTo>
                  <a:lnTo>
                    <a:pt x="151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8" name="Freeform 29"/>
            <p:cNvSpPr>
              <a:spLocks/>
            </p:cNvSpPr>
            <p:nvPr/>
          </p:nvSpPr>
          <p:spPr bwMode="auto">
            <a:xfrm>
              <a:off x="1835" y="838"/>
              <a:ext cx="556" cy="196"/>
            </a:xfrm>
            <a:custGeom>
              <a:avLst/>
              <a:gdLst>
                <a:gd name="T0" fmla="*/ 0 w 556"/>
                <a:gd name="T1" fmla="*/ 0 h 196"/>
                <a:gd name="T2" fmla="*/ 0 w 556"/>
                <a:gd name="T3" fmla="*/ 196 h 196"/>
                <a:gd name="T4" fmla="*/ 556 w 556"/>
                <a:gd name="T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6" h="196">
                  <a:moveTo>
                    <a:pt x="0" y="0"/>
                  </a:moveTo>
                  <a:lnTo>
                    <a:pt x="0" y="196"/>
                  </a:lnTo>
                  <a:lnTo>
                    <a:pt x="556" y="19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9" name="Freeform 30"/>
            <p:cNvSpPr>
              <a:spLocks/>
            </p:cNvSpPr>
            <p:nvPr/>
          </p:nvSpPr>
          <p:spPr bwMode="auto">
            <a:xfrm>
              <a:off x="1724" y="836"/>
              <a:ext cx="111" cy="218"/>
            </a:xfrm>
            <a:custGeom>
              <a:avLst/>
              <a:gdLst>
                <a:gd name="T0" fmla="*/ 0 w 111"/>
                <a:gd name="T1" fmla="*/ 218 h 218"/>
                <a:gd name="T2" fmla="*/ 0 w 111"/>
                <a:gd name="T3" fmla="*/ 0 h 218"/>
                <a:gd name="T4" fmla="*/ 111 w 111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18">
                  <a:moveTo>
                    <a:pt x="0" y="218"/>
                  </a:moveTo>
                  <a:lnTo>
                    <a:pt x="0" y="0"/>
                  </a:lnTo>
                  <a:lnTo>
                    <a:pt x="111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0" name="Rectangle 31"/>
            <p:cNvSpPr>
              <a:spLocks noChangeArrowheads="1"/>
            </p:cNvSpPr>
            <p:nvPr/>
          </p:nvSpPr>
          <p:spPr bwMode="auto">
            <a:xfrm>
              <a:off x="2789" y="1177"/>
              <a:ext cx="93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linaloolentis</a:t>
              </a:r>
            </a:p>
          </p:txBody>
        </p:sp>
        <p:sp>
          <p:nvSpPr>
            <p:cNvPr id="1471" name="Freeform 32"/>
            <p:cNvSpPr>
              <a:spLocks/>
            </p:cNvSpPr>
            <p:nvPr/>
          </p:nvSpPr>
          <p:spPr bwMode="auto">
            <a:xfrm>
              <a:off x="2629" y="1218"/>
              <a:ext cx="158" cy="59"/>
            </a:xfrm>
            <a:custGeom>
              <a:avLst/>
              <a:gdLst>
                <a:gd name="T0" fmla="*/ 0 w 158"/>
                <a:gd name="T1" fmla="*/ 59 h 59"/>
                <a:gd name="T2" fmla="*/ 0 w 158"/>
                <a:gd name="T3" fmla="*/ 0 h 59"/>
                <a:gd name="T4" fmla="*/ 158 w 158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9">
                  <a:moveTo>
                    <a:pt x="0" y="59"/>
                  </a:moveTo>
                  <a:lnTo>
                    <a:pt x="0" y="0"/>
                  </a:lnTo>
                  <a:lnTo>
                    <a:pt x="15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2" name="Rectangle 33"/>
            <p:cNvSpPr>
              <a:spLocks noChangeArrowheads="1"/>
            </p:cNvSpPr>
            <p:nvPr/>
          </p:nvSpPr>
          <p:spPr bwMode="auto">
            <a:xfrm>
              <a:off x="2733" y="1300"/>
              <a:ext cx="102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Thauera humireducens</a:t>
              </a:r>
            </a:p>
          </p:txBody>
        </p:sp>
        <p:sp>
          <p:nvSpPr>
            <p:cNvPr id="1473" name="Freeform 34"/>
            <p:cNvSpPr>
              <a:spLocks/>
            </p:cNvSpPr>
            <p:nvPr/>
          </p:nvSpPr>
          <p:spPr bwMode="auto">
            <a:xfrm>
              <a:off x="2629" y="1282"/>
              <a:ext cx="101" cy="59"/>
            </a:xfrm>
            <a:custGeom>
              <a:avLst/>
              <a:gdLst>
                <a:gd name="T0" fmla="*/ 0 w 101"/>
                <a:gd name="T1" fmla="*/ 0 h 59"/>
                <a:gd name="T2" fmla="*/ 0 w 101"/>
                <a:gd name="T3" fmla="*/ 59 h 59"/>
                <a:gd name="T4" fmla="*/ 101 w 10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59">
                  <a:moveTo>
                    <a:pt x="0" y="0"/>
                  </a:moveTo>
                  <a:lnTo>
                    <a:pt x="0" y="59"/>
                  </a:lnTo>
                  <a:lnTo>
                    <a:pt x="10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4" name="Freeform 35"/>
            <p:cNvSpPr>
              <a:spLocks/>
            </p:cNvSpPr>
            <p:nvPr/>
          </p:nvSpPr>
          <p:spPr bwMode="auto">
            <a:xfrm>
              <a:off x="1724" y="1060"/>
              <a:ext cx="905" cy="219"/>
            </a:xfrm>
            <a:custGeom>
              <a:avLst/>
              <a:gdLst>
                <a:gd name="T0" fmla="*/ 0 w 905"/>
                <a:gd name="T1" fmla="*/ 0 h 219"/>
                <a:gd name="T2" fmla="*/ 0 w 905"/>
                <a:gd name="T3" fmla="*/ 219 h 219"/>
                <a:gd name="T4" fmla="*/ 905 w 905"/>
                <a:gd name="T5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5" h="219">
                  <a:moveTo>
                    <a:pt x="0" y="0"/>
                  </a:moveTo>
                  <a:lnTo>
                    <a:pt x="0" y="219"/>
                  </a:lnTo>
                  <a:lnTo>
                    <a:pt x="905" y="21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5" name="Freeform 36"/>
            <p:cNvSpPr>
              <a:spLocks/>
            </p:cNvSpPr>
            <p:nvPr/>
          </p:nvSpPr>
          <p:spPr bwMode="auto">
            <a:xfrm>
              <a:off x="1624" y="1057"/>
              <a:ext cx="100" cy="201"/>
            </a:xfrm>
            <a:custGeom>
              <a:avLst/>
              <a:gdLst>
                <a:gd name="T0" fmla="*/ 0 w 100"/>
                <a:gd name="T1" fmla="*/ 201 h 201"/>
                <a:gd name="T2" fmla="*/ 0 w 100"/>
                <a:gd name="T3" fmla="*/ 0 h 201"/>
                <a:gd name="T4" fmla="*/ 100 w 100"/>
                <a:gd name="T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201">
                  <a:moveTo>
                    <a:pt x="0" y="201"/>
                  </a:moveTo>
                  <a:lnTo>
                    <a:pt x="0" y="0"/>
                  </a:lnTo>
                  <a:lnTo>
                    <a:pt x="10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6" name="Rectangle 37"/>
            <p:cNvSpPr>
              <a:spLocks noChangeArrowheads="1"/>
            </p:cNvSpPr>
            <p:nvPr/>
          </p:nvSpPr>
          <p:spPr bwMode="auto">
            <a:xfrm>
              <a:off x="3064" y="1423"/>
              <a:ext cx="92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Neisseria gonorrhoeae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7" name="Freeform 38"/>
            <p:cNvSpPr>
              <a:spLocks/>
            </p:cNvSpPr>
            <p:nvPr/>
          </p:nvSpPr>
          <p:spPr bwMode="auto">
            <a:xfrm>
              <a:off x="1624" y="1263"/>
              <a:ext cx="1438" cy="200"/>
            </a:xfrm>
            <a:custGeom>
              <a:avLst/>
              <a:gdLst>
                <a:gd name="T0" fmla="*/ 0 w 1438"/>
                <a:gd name="T1" fmla="*/ 0 h 200"/>
                <a:gd name="T2" fmla="*/ 0 w 1438"/>
                <a:gd name="T3" fmla="*/ 200 h 200"/>
                <a:gd name="T4" fmla="*/ 1438 w 1438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8" h="200">
                  <a:moveTo>
                    <a:pt x="0" y="0"/>
                  </a:moveTo>
                  <a:lnTo>
                    <a:pt x="0" y="200"/>
                  </a:lnTo>
                  <a:lnTo>
                    <a:pt x="1438" y="20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8" name="Freeform 39"/>
            <p:cNvSpPr>
              <a:spLocks/>
            </p:cNvSpPr>
            <p:nvPr/>
          </p:nvSpPr>
          <p:spPr bwMode="auto">
            <a:xfrm>
              <a:off x="1534" y="1260"/>
              <a:ext cx="90" cy="260"/>
            </a:xfrm>
            <a:custGeom>
              <a:avLst/>
              <a:gdLst>
                <a:gd name="T0" fmla="*/ 0 w 90"/>
                <a:gd name="T1" fmla="*/ 260 h 260"/>
                <a:gd name="T2" fmla="*/ 0 w 90"/>
                <a:gd name="T3" fmla="*/ 0 h 260"/>
                <a:gd name="T4" fmla="*/ 90 w 90"/>
                <a:gd name="T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260">
                  <a:moveTo>
                    <a:pt x="0" y="260"/>
                  </a:moveTo>
                  <a:lnTo>
                    <a:pt x="0" y="0"/>
                  </a:lnTo>
                  <a:lnTo>
                    <a:pt x="9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9" name="Rectangle 40"/>
            <p:cNvSpPr>
              <a:spLocks noChangeArrowheads="1"/>
            </p:cNvSpPr>
            <p:nvPr/>
          </p:nvSpPr>
          <p:spPr bwMode="auto">
            <a:xfrm>
              <a:off x="3428" y="1525"/>
              <a:ext cx="106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phenolica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0" name="Freeform 41"/>
            <p:cNvSpPr>
              <a:spLocks/>
            </p:cNvSpPr>
            <p:nvPr/>
          </p:nvSpPr>
          <p:spPr bwMode="auto">
            <a:xfrm>
              <a:off x="3392" y="1586"/>
              <a:ext cx="60" cy="59"/>
            </a:xfrm>
            <a:custGeom>
              <a:avLst/>
              <a:gdLst>
                <a:gd name="T0" fmla="*/ 0 w 60"/>
                <a:gd name="T1" fmla="*/ 59 h 59"/>
                <a:gd name="T2" fmla="*/ 0 w 60"/>
                <a:gd name="T3" fmla="*/ 0 h 59"/>
                <a:gd name="T4" fmla="*/ 60 w 60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59">
                  <a:moveTo>
                    <a:pt x="0" y="59"/>
                  </a:moveTo>
                  <a:lnTo>
                    <a:pt x="0" y="0"/>
                  </a:lnTo>
                  <a:lnTo>
                    <a:pt x="6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1" name="Rectangle 42"/>
            <p:cNvSpPr>
              <a:spLocks noChangeArrowheads="1"/>
            </p:cNvSpPr>
            <p:nvPr/>
          </p:nvSpPr>
          <p:spPr bwMode="auto">
            <a:xfrm>
              <a:off x="3405" y="1658"/>
              <a:ext cx="102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Desulfobacula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toluolica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2" name="Freeform 43"/>
            <p:cNvSpPr>
              <a:spLocks/>
            </p:cNvSpPr>
            <p:nvPr/>
          </p:nvSpPr>
          <p:spPr bwMode="auto">
            <a:xfrm>
              <a:off x="3392" y="1650"/>
              <a:ext cx="12" cy="59"/>
            </a:xfrm>
            <a:custGeom>
              <a:avLst/>
              <a:gdLst>
                <a:gd name="T0" fmla="*/ 0 w 12"/>
                <a:gd name="T1" fmla="*/ 0 h 59"/>
                <a:gd name="T2" fmla="*/ 0 w 12"/>
                <a:gd name="T3" fmla="*/ 59 h 59"/>
                <a:gd name="T4" fmla="*/ 12 w 12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9">
                  <a:moveTo>
                    <a:pt x="0" y="0"/>
                  </a:moveTo>
                  <a:lnTo>
                    <a:pt x="0" y="59"/>
                  </a:lnTo>
                  <a:lnTo>
                    <a:pt x="12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3" name="Freeform 44"/>
            <p:cNvSpPr>
              <a:spLocks/>
            </p:cNvSpPr>
            <p:nvPr/>
          </p:nvSpPr>
          <p:spPr bwMode="auto">
            <a:xfrm>
              <a:off x="2303" y="1650"/>
              <a:ext cx="1083" cy="133"/>
            </a:xfrm>
            <a:custGeom>
              <a:avLst/>
              <a:gdLst>
                <a:gd name="T0" fmla="*/ 0 w 1173"/>
                <a:gd name="T1" fmla="*/ 136 h 136"/>
                <a:gd name="T2" fmla="*/ 0 w 1173"/>
                <a:gd name="T3" fmla="*/ 0 h 136"/>
                <a:gd name="T4" fmla="*/ 1173 w 1173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3" h="136">
                  <a:moveTo>
                    <a:pt x="0" y="136"/>
                  </a:moveTo>
                  <a:lnTo>
                    <a:pt x="0" y="0"/>
                  </a:lnTo>
                  <a:lnTo>
                    <a:pt x="1173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4" name="Rectangle 45"/>
            <p:cNvSpPr>
              <a:spLocks noChangeArrowheads="1"/>
            </p:cNvSpPr>
            <p:nvPr/>
          </p:nvSpPr>
          <p:spPr bwMode="auto">
            <a:xfrm>
              <a:off x="3132" y="1791"/>
              <a:ext cx="136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Geoalkalibacter ferrihydriticus</a:t>
              </a:r>
            </a:p>
          </p:txBody>
        </p:sp>
        <p:sp>
          <p:nvSpPr>
            <p:cNvPr id="1485" name="Freeform 46"/>
            <p:cNvSpPr>
              <a:spLocks/>
            </p:cNvSpPr>
            <p:nvPr/>
          </p:nvSpPr>
          <p:spPr bwMode="auto">
            <a:xfrm>
              <a:off x="2634" y="1832"/>
              <a:ext cx="495" cy="89"/>
            </a:xfrm>
            <a:custGeom>
              <a:avLst/>
              <a:gdLst>
                <a:gd name="T0" fmla="*/ 0 w 495"/>
                <a:gd name="T1" fmla="*/ 89 h 89"/>
                <a:gd name="T2" fmla="*/ 0 w 495"/>
                <a:gd name="T3" fmla="*/ 0 h 89"/>
                <a:gd name="T4" fmla="*/ 495 w 495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5" h="89">
                  <a:moveTo>
                    <a:pt x="0" y="89"/>
                  </a:moveTo>
                  <a:lnTo>
                    <a:pt x="0" y="0"/>
                  </a:lnTo>
                  <a:lnTo>
                    <a:pt x="49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6" name="Rectangle 47"/>
            <p:cNvSpPr>
              <a:spLocks noChangeArrowheads="1"/>
            </p:cNvSpPr>
            <p:nvPr/>
          </p:nvSpPr>
          <p:spPr bwMode="auto">
            <a:xfrm>
              <a:off x="2975" y="1913"/>
              <a:ext cx="95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pickeringii</a:t>
              </a:r>
            </a:p>
          </p:txBody>
        </p:sp>
        <p:sp>
          <p:nvSpPr>
            <p:cNvPr id="1487" name="Freeform 48"/>
            <p:cNvSpPr>
              <a:spLocks/>
            </p:cNvSpPr>
            <p:nvPr/>
          </p:nvSpPr>
          <p:spPr bwMode="auto">
            <a:xfrm>
              <a:off x="2687" y="1954"/>
              <a:ext cx="285" cy="59"/>
            </a:xfrm>
            <a:custGeom>
              <a:avLst/>
              <a:gdLst>
                <a:gd name="T0" fmla="*/ 0 w 285"/>
                <a:gd name="T1" fmla="*/ 59 h 59"/>
                <a:gd name="T2" fmla="*/ 0 w 285"/>
                <a:gd name="T3" fmla="*/ 0 h 59"/>
                <a:gd name="T4" fmla="*/ 285 w 28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59">
                  <a:moveTo>
                    <a:pt x="0" y="59"/>
                  </a:moveTo>
                  <a:lnTo>
                    <a:pt x="0" y="0"/>
                  </a:lnTo>
                  <a:lnTo>
                    <a:pt x="28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8" name="Rectangle 49"/>
            <p:cNvSpPr>
              <a:spLocks noChangeArrowheads="1"/>
            </p:cNvSpPr>
            <p:nvPr/>
          </p:nvSpPr>
          <p:spPr bwMode="auto">
            <a:xfrm>
              <a:off x="3141" y="2036"/>
              <a:ext cx="102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Desulfuromonas sp. TF</a:t>
              </a:r>
            </a:p>
          </p:txBody>
        </p:sp>
        <p:sp>
          <p:nvSpPr>
            <p:cNvPr id="1489" name="Freeform 50"/>
            <p:cNvSpPr>
              <a:spLocks/>
            </p:cNvSpPr>
            <p:nvPr/>
          </p:nvSpPr>
          <p:spPr bwMode="auto">
            <a:xfrm>
              <a:off x="2687" y="2018"/>
              <a:ext cx="451" cy="59"/>
            </a:xfrm>
            <a:custGeom>
              <a:avLst/>
              <a:gdLst>
                <a:gd name="T0" fmla="*/ 0 w 451"/>
                <a:gd name="T1" fmla="*/ 0 h 59"/>
                <a:gd name="T2" fmla="*/ 0 w 451"/>
                <a:gd name="T3" fmla="*/ 59 h 59"/>
                <a:gd name="T4" fmla="*/ 451 w 45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59">
                  <a:moveTo>
                    <a:pt x="0" y="0"/>
                  </a:moveTo>
                  <a:lnTo>
                    <a:pt x="0" y="59"/>
                  </a:lnTo>
                  <a:lnTo>
                    <a:pt x="451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0" name="Freeform 51"/>
            <p:cNvSpPr>
              <a:spLocks/>
            </p:cNvSpPr>
            <p:nvPr/>
          </p:nvSpPr>
          <p:spPr bwMode="auto">
            <a:xfrm>
              <a:off x="2634" y="1926"/>
              <a:ext cx="53" cy="90"/>
            </a:xfrm>
            <a:custGeom>
              <a:avLst/>
              <a:gdLst>
                <a:gd name="T0" fmla="*/ 0 w 53"/>
                <a:gd name="T1" fmla="*/ 0 h 90"/>
                <a:gd name="T2" fmla="*/ 0 w 53"/>
                <a:gd name="T3" fmla="*/ 90 h 90"/>
                <a:gd name="T4" fmla="*/ 53 w 53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90">
                  <a:moveTo>
                    <a:pt x="0" y="0"/>
                  </a:moveTo>
                  <a:lnTo>
                    <a:pt x="0" y="90"/>
                  </a:lnTo>
                  <a:lnTo>
                    <a:pt x="53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1" name="Freeform 52"/>
            <p:cNvSpPr>
              <a:spLocks/>
            </p:cNvSpPr>
            <p:nvPr/>
          </p:nvSpPr>
          <p:spPr bwMode="auto">
            <a:xfrm>
              <a:off x="2303" y="1788"/>
              <a:ext cx="331" cy="136"/>
            </a:xfrm>
            <a:custGeom>
              <a:avLst/>
              <a:gdLst>
                <a:gd name="T0" fmla="*/ 0 w 331"/>
                <a:gd name="T1" fmla="*/ 0 h 136"/>
                <a:gd name="T2" fmla="*/ 0 w 331"/>
                <a:gd name="T3" fmla="*/ 136 h 136"/>
                <a:gd name="T4" fmla="*/ 331 w 331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136">
                  <a:moveTo>
                    <a:pt x="0" y="0"/>
                  </a:moveTo>
                  <a:lnTo>
                    <a:pt x="0" y="136"/>
                  </a:lnTo>
                  <a:lnTo>
                    <a:pt x="331" y="13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2" name="Freeform 53"/>
            <p:cNvSpPr>
              <a:spLocks/>
            </p:cNvSpPr>
            <p:nvPr/>
          </p:nvSpPr>
          <p:spPr bwMode="auto">
            <a:xfrm>
              <a:off x="1534" y="1525"/>
              <a:ext cx="769" cy="261"/>
            </a:xfrm>
            <a:custGeom>
              <a:avLst/>
              <a:gdLst>
                <a:gd name="T0" fmla="*/ 0 w 769"/>
                <a:gd name="T1" fmla="*/ 0 h 261"/>
                <a:gd name="T2" fmla="*/ 0 w 769"/>
                <a:gd name="T3" fmla="*/ 261 h 261"/>
                <a:gd name="T4" fmla="*/ 769 w 769"/>
                <a:gd name="T5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9" h="261">
                  <a:moveTo>
                    <a:pt x="0" y="0"/>
                  </a:moveTo>
                  <a:lnTo>
                    <a:pt x="0" y="261"/>
                  </a:lnTo>
                  <a:lnTo>
                    <a:pt x="769" y="26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3" name="Freeform 54"/>
            <p:cNvSpPr>
              <a:spLocks/>
            </p:cNvSpPr>
            <p:nvPr/>
          </p:nvSpPr>
          <p:spPr bwMode="auto">
            <a:xfrm>
              <a:off x="1488" y="1522"/>
              <a:ext cx="46" cy="519"/>
            </a:xfrm>
            <a:custGeom>
              <a:avLst/>
              <a:gdLst>
                <a:gd name="T0" fmla="*/ 0 w 46"/>
                <a:gd name="T1" fmla="*/ 519 h 519"/>
                <a:gd name="T2" fmla="*/ 0 w 46"/>
                <a:gd name="T3" fmla="*/ 0 h 519"/>
                <a:gd name="T4" fmla="*/ 46 w 46"/>
                <a:gd name="T5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9">
                  <a:moveTo>
                    <a:pt x="0" y="519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4" name="Rectangle 55"/>
            <p:cNvSpPr>
              <a:spLocks noChangeArrowheads="1"/>
            </p:cNvSpPr>
            <p:nvPr/>
          </p:nvSpPr>
          <p:spPr bwMode="auto">
            <a:xfrm>
              <a:off x="3538" y="2159"/>
              <a:ext cx="811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Myxococcus fulvus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5" name="Freeform 56"/>
            <p:cNvSpPr>
              <a:spLocks/>
            </p:cNvSpPr>
            <p:nvPr/>
          </p:nvSpPr>
          <p:spPr bwMode="auto">
            <a:xfrm>
              <a:off x="1567" y="2200"/>
              <a:ext cx="1968" cy="58"/>
            </a:xfrm>
            <a:custGeom>
              <a:avLst/>
              <a:gdLst>
                <a:gd name="T0" fmla="*/ 0 w 1968"/>
                <a:gd name="T1" fmla="*/ 58 h 58"/>
                <a:gd name="T2" fmla="*/ 0 w 1968"/>
                <a:gd name="T3" fmla="*/ 0 h 58"/>
                <a:gd name="T4" fmla="*/ 1968 w 1968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8" h="58">
                  <a:moveTo>
                    <a:pt x="0" y="58"/>
                  </a:moveTo>
                  <a:lnTo>
                    <a:pt x="0" y="0"/>
                  </a:lnTo>
                  <a:lnTo>
                    <a:pt x="196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6" name="Rectangle 57"/>
            <p:cNvSpPr>
              <a:spLocks noChangeArrowheads="1"/>
            </p:cNvSpPr>
            <p:nvPr/>
          </p:nvSpPr>
          <p:spPr bwMode="auto">
            <a:xfrm>
              <a:off x="3041" y="2282"/>
              <a:ext cx="146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Geopsychrobacter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electrodiphilus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7" name="Freeform 58"/>
            <p:cNvSpPr>
              <a:spLocks/>
            </p:cNvSpPr>
            <p:nvPr/>
          </p:nvSpPr>
          <p:spPr bwMode="auto">
            <a:xfrm>
              <a:off x="1567" y="2264"/>
              <a:ext cx="1456" cy="75"/>
            </a:xfrm>
            <a:custGeom>
              <a:avLst/>
              <a:gdLst>
                <a:gd name="T0" fmla="*/ 0 w 1670"/>
                <a:gd name="T1" fmla="*/ 0 h 58"/>
                <a:gd name="T2" fmla="*/ 0 w 1670"/>
                <a:gd name="T3" fmla="*/ 58 h 58"/>
                <a:gd name="T4" fmla="*/ 1670 w 1670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0" h="58">
                  <a:moveTo>
                    <a:pt x="0" y="0"/>
                  </a:moveTo>
                  <a:lnTo>
                    <a:pt x="0" y="58"/>
                  </a:lnTo>
                  <a:lnTo>
                    <a:pt x="1670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8" name="Freeform 59"/>
            <p:cNvSpPr>
              <a:spLocks/>
            </p:cNvSpPr>
            <p:nvPr/>
          </p:nvSpPr>
          <p:spPr bwMode="auto">
            <a:xfrm>
              <a:off x="1529" y="2261"/>
              <a:ext cx="38" cy="303"/>
            </a:xfrm>
            <a:custGeom>
              <a:avLst/>
              <a:gdLst>
                <a:gd name="T0" fmla="*/ 0 w 38"/>
                <a:gd name="T1" fmla="*/ 303 h 303"/>
                <a:gd name="T2" fmla="*/ 0 w 38"/>
                <a:gd name="T3" fmla="*/ 0 h 303"/>
                <a:gd name="T4" fmla="*/ 38 w 38"/>
                <a:gd name="T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03">
                  <a:moveTo>
                    <a:pt x="0" y="303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9" name="Rectangle 60"/>
            <p:cNvSpPr>
              <a:spLocks noChangeArrowheads="1"/>
            </p:cNvSpPr>
            <p:nvPr/>
          </p:nvSpPr>
          <p:spPr bwMode="auto">
            <a:xfrm>
              <a:off x="2767" y="2404"/>
              <a:ext cx="144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Desulfobacterium autotrophicum</a:t>
              </a:r>
            </a:p>
          </p:txBody>
        </p:sp>
        <p:sp>
          <p:nvSpPr>
            <p:cNvPr id="1500" name="Freeform 61"/>
            <p:cNvSpPr>
              <a:spLocks/>
            </p:cNvSpPr>
            <p:nvPr/>
          </p:nvSpPr>
          <p:spPr bwMode="auto">
            <a:xfrm>
              <a:off x="2393" y="2445"/>
              <a:ext cx="372" cy="59"/>
            </a:xfrm>
            <a:custGeom>
              <a:avLst/>
              <a:gdLst>
                <a:gd name="T0" fmla="*/ 0 w 372"/>
                <a:gd name="T1" fmla="*/ 59 h 59"/>
                <a:gd name="T2" fmla="*/ 0 w 372"/>
                <a:gd name="T3" fmla="*/ 0 h 59"/>
                <a:gd name="T4" fmla="*/ 372 w 37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59">
                  <a:moveTo>
                    <a:pt x="0" y="59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1" name="Rectangle 62"/>
            <p:cNvSpPr>
              <a:spLocks noChangeArrowheads="1"/>
            </p:cNvSpPr>
            <p:nvPr/>
          </p:nvSpPr>
          <p:spPr bwMode="auto">
            <a:xfrm>
              <a:off x="2642" y="2527"/>
              <a:ext cx="1006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Pelobacter seleniigenes</a:t>
              </a:r>
            </a:p>
          </p:txBody>
        </p:sp>
        <p:sp>
          <p:nvSpPr>
            <p:cNvPr id="1502" name="Freeform 63"/>
            <p:cNvSpPr>
              <a:spLocks/>
            </p:cNvSpPr>
            <p:nvPr/>
          </p:nvSpPr>
          <p:spPr bwMode="auto">
            <a:xfrm>
              <a:off x="2393" y="2509"/>
              <a:ext cx="247" cy="59"/>
            </a:xfrm>
            <a:custGeom>
              <a:avLst/>
              <a:gdLst>
                <a:gd name="T0" fmla="*/ 0 w 247"/>
                <a:gd name="T1" fmla="*/ 0 h 59"/>
                <a:gd name="T2" fmla="*/ 0 w 247"/>
                <a:gd name="T3" fmla="*/ 59 h 59"/>
                <a:gd name="T4" fmla="*/ 247 w 247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7" h="59">
                  <a:moveTo>
                    <a:pt x="0" y="0"/>
                  </a:moveTo>
                  <a:lnTo>
                    <a:pt x="0" y="59"/>
                  </a:lnTo>
                  <a:lnTo>
                    <a:pt x="247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3" name="Freeform 64"/>
            <p:cNvSpPr>
              <a:spLocks/>
            </p:cNvSpPr>
            <p:nvPr/>
          </p:nvSpPr>
          <p:spPr bwMode="auto">
            <a:xfrm>
              <a:off x="1974" y="2506"/>
              <a:ext cx="419" cy="90"/>
            </a:xfrm>
            <a:custGeom>
              <a:avLst/>
              <a:gdLst>
                <a:gd name="T0" fmla="*/ 0 w 419"/>
                <a:gd name="T1" fmla="*/ 90 h 90"/>
                <a:gd name="T2" fmla="*/ 0 w 419"/>
                <a:gd name="T3" fmla="*/ 0 h 90"/>
                <a:gd name="T4" fmla="*/ 419 w 419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90">
                  <a:moveTo>
                    <a:pt x="0" y="90"/>
                  </a:moveTo>
                  <a:lnTo>
                    <a:pt x="0" y="0"/>
                  </a:lnTo>
                  <a:lnTo>
                    <a:pt x="41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4" name="Rectangle 65"/>
            <p:cNvSpPr>
              <a:spLocks noChangeArrowheads="1"/>
            </p:cNvSpPr>
            <p:nvPr/>
          </p:nvSpPr>
          <p:spPr bwMode="auto">
            <a:xfrm>
              <a:off x="3209" y="2650"/>
              <a:ext cx="1013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Flexistipes sinusarabici</a:t>
              </a:r>
            </a:p>
          </p:txBody>
        </p:sp>
        <p:sp>
          <p:nvSpPr>
            <p:cNvPr id="1505" name="Freeform 66"/>
            <p:cNvSpPr>
              <a:spLocks/>
            </p:cNvSpPr>
            <p:nvPr/>
          </p:nvSpPr>
          <p:spPr bwMode="auto">
            <a:xfrm>
              <a:off x="1974" y="2601"/>
              <a:ext cx="1232" cy="89"/>
            </a:xfrm>
            <a:custGeom>
              <a:avLst/>
              <a:gdLst>
                <a:gd name="T0" fmla="*/ 0 w 1232"/>
                <a:gd name="T1" fmla="*/ 0 h 89"/>
                <a:gd name="T2" fmla="*/ 0 w 1232"/>
                <a:gd name="T3" fmla="*/ 89 h 89"/>
                <a:gd name="T4" fmla="*/ 1232 w 1232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2" h="89">
                  <a:moveTo>
                    <a:pt x="0" y="0"/>
                  </a:moveTo>
                  <a:lnTo>
                    <a:pt x="0" y="89"/>
                  </a:lnTo>
                  <a:lnTo>
                    <a:pt x="1232" y="8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6" name="Freeform 67"/>
            <p:cNvSpPr>
              <a:spLocks/>
            </p:cNvSpPr>
            <p:nvPr/>
          </p:nvSpPr>
          <p:spPr bwMode="auto">
            <a:xfrm>
              <a:off x="1592" y="2598"/>
              <a:ext cx="382" cy="271"/>
            </a:xfrm>
            <a:custGeom>
              <a:avLst/>
              <a:gdLst>
                <a:gd name="T0" fmla="*/ 0 w 382"/>
                <a:gd name="T1" fmla="*/ 271 h 271"/>
                <a:gd name="T2" fmla="*/ 0 w 382"/>
                <a:gd name="T3" fmla="*/ 0 h 271"/>
                <a:gd name="T4" fmla="*/ 382 w 382"/>
                <a:gd name="T5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" h="271">
                  <a:moveTo>
                    <a:pt x="0" y="271"/>
                  </a:moveTo>
                  <a:lnTo>
                    <a:pt x="0" y="0"/>
                  </a:lnTo>
                  <a:lnTo>
                    <a:pt x="382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7" name="Rectangle 68"/>
            <p:cNvSpPr>
              <a:spLocks noChangeArrowheads="1"/>
            </p:cNvSpPr>
            <p:nvPr/>
          </p:nvSpPr>
          <p:spPr bwMode="auto">
            <a:xfrm>
              <a:off x="3099" y="2772"/>
              <a:ext cx="120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Deferribacter desulfuricans</a:t>
              </a:r>
            </a:p>
          </p:txBody>
        </p:sp>
        <p:sp>
          <p:nvSpPr>
            <p:cNvPr id="1508" name="Freeform 69"/>
            <p:cNvSpPr>
              <a:spLocks/>
            </p:cNvSpPr>
            <p:nvPr/>
          </p:nvSpPr>
          <p:spPr bwMode="auto">
            <a:xfrm>
              <a:off x="2371" y="2813"/>
              <a:ext cx="725" cy="59"/>
            </a:xfrm>
            <a:custGeom>
              <a:avLst/>
              <a:gdLst>
                <a:gd name="T0" fmla="*/ 0 w 725"/>
                <a:gd name="T1" fmla="*/ 59 h 59"/>
                <a:gd name="T2" fmla="*/ 0 w 725"/>
                <a:gd name="T3" fmla="*/ 0 h 59"/>
                <a:gd name="T4" fmla="*/ 725 w 72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5" h="59">
                  <a:moveTo>
                    <a:pt x="0" y="59"/>
                  </a:moveTo>
                  <a:lnTo>
                    <a:pt x="0" y="0"/>
                  </a:lnTo>
                  <a:lnTo>
                    <a:pt x="725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9" name="Rectangle 70"/>
            <p:cNvSpPr>
              <a:spLocks noChangeArrowheads="1"/>
            </p:cNvSpPr>
            <p:nvPr/>
          </p:nvSpPr>
          <p:spPr bwMode="auto">
            <a:xfrm>
              <a:off x="2803" y="2895"/>
              <a:ext cx="691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alviniae</a:t>
              </a:r>
            </a:p>
          </p:txBody>
        </p:sp>
        <p:sp>
          <p:nvSpPr>
            <p:cNvPr id="1510" name="Freeform 71"/>
            <p:cNvSpPr>
              <a:spLocks/>
            </p:cNvSpPr>
            <p:nvPr/>
          </p:nvSpPr>
          <p:spPr bwMode="auto">
            <a:xfrm>
              <a:off x="2371" y="2877"/>
              <a:ext cx="430" cy="59"/>
            </a:xfrm>
            <a:custGeom>
              <a:avLst/>
              <a:gdLst>
                <a:gd name="T0" fmla="*/ 0 w 430"/>
                <a:gd name="T1" fmla="*/ 0 h 59"/>
                <a:gd name="T2" fmla="*/ 0 w 430"/>
                <a:gd name="T3" fmla="*/ 59 h 59"/>
                <a:gd name="T4" fmla="*/ 430 w 430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0" h="59">
                  <a:moveTo>
                    <a:pt x="0" y="0"/>
                  </a:moveTo>
                  <a:lnTo>
                    <a:pt x="0" y="59"/>
                  </a:lnTo>
                  <a:lnTo>
                    <a:pt x="430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1" name="Freeform 72"/>
            <p:cNvSpPr>
              <a:spLocks/>
            </p:cNvSpPr>
            <p:nvPr/>
          </p:nvSpPr>
          <p:spPr bwMode="auto">
            <a:xfrm>
              <a:off x="2187" y="2874"/>
              <a:ext cx="184" cy="90"/>
            </a:xfrm>
            <a:custGeom>
              <a:avLst/>
              <a:gdLst>
                <a:gd name="T0" fmla="*/ 0 w 184"/>
                <a:gd name="T1" fmla="*/ 90 h 90"/>
                <a:gd name="T2" fmla="*/ 0 w 184"/>
                <a:gd name="T3" fmla="*/ 0 h 90"/>
                <a:gd name="T4" fmla="*/ 184 w 184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90">
                  <a:moveTo>
                    <a:pt x="0" y="90"/>
                  </a:moveTo>
                  <a:lnTo>
                    <a:pt x="0" y="0"/>
                  </a:lnTo>
                  <a:lnTo>
                    <a:pt x="18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2" name="Rectangle 73"/>
            <p:cNvSpPr>
              <a:spLocks noChangeArrowheads="1"/>
            </p:cNvSpPr>
            <p:nvPr/>
          </p:nvSpPr>
          <p:spPr bwMode="auto">
            <a:xfrm>
              <a:off x="2651" y="3018"/>
              <a:ext cx="760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Hippea maritima</a:t>
              </a:r>
            </a:p>
          </p:txBody>
        </p:sp>
        <p:sp>
          <p:nvSpPr>
            <p:cNvPr id="1513" name="Freeform 74"/>
            <p:cNvSpPr>
              <a:spLocks/>
            </p:cNvSpPr>
            <p:nvPr/>
          </p:nvSpPr>
          <p:spPr bwMode="auto">
            <a:xfrm>
              <a:off x="2187" y="2969"/>
              <a:ext cx="461" cy="90"/>
            </a:xfrm>
            <a:custGeom>
              <a:avLst/>
              <a:gdLst>
                <a:gd name="T0" fmla="*/ 0 w 461"/>
                <a:gd name="T1" fmla="*/ 0 h 90"/>
                <a:gd name="T2" fmla="*/ 0 w 461"/>
                <a:gd name="T3" fmla="*/ 90 h 90"/>
                <a:gd name="T4" fmla="*/ 461 w 461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1" h="90">
                  <a:moveTo>
                    <a:pt x="0" y="0"/>
                  </a:moveTo>
                  <a:lnTo>
                    <a:pt x="0" y="90"/>
                  </a:lnTo>
                  <a:lnTo>
                    <a:pt x="461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4" name="Freeform 75"/>
            <p:cNvSpPr>
              <a:spLocks/>
            </p:cNvSpPr>
            <p:nvPr/>
          </p:nvSpPr>
          <p:spPr bwMode="auto">
            <a:xfrm>
              <a:off x="1871" y="2966"/>
              <a:ext cx="316" cy="177"/>
            </a:xfrm>
            <a:custGeom>
              <a:avLst/>
              <a:gdLst>
                <a:gd name="T0" fmla="*/ 0 w 316"/>
                <a:gd name="T1" fmla="*/ 177 h 177"/>
                <a:gd name="T2" fmla="*/ 0 w 316"/>
                <a:gd name="T3" fmla="*/ 0 h 177"/>
                <a:gd name="T4" fmla="*/ 316 w 316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177">
                  <a:moveTo>
                    <a:pt x="0" y="177"/>
                  </a:moveTo>
                  <a:lnTo>
                    <a:pt x="0" y="0"/>
                  </a:lnTo>
                  <a:lnTo>
                    <a:pt x="3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5" name="Rectangle 76"/>
            <p:cNvSpPr>
              <a:spLocks noChangeArrowheads="1"/>
            </p:cNvSpPr>
            <p:nvPr/>
          </p:nvSpPr>
          <p:spPr bwMode="auto">
            <a:xfrm>
              <a:off x="2504" y="3140"/>
              <a:ext cx="77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lovleyi</a:t>
              </a:r>
            </a:p>
          </p:txBody>
        </p:sp>
        <p:sp>
          <p:nvSpPr>
            <p:cNvPr id="1516" name="Freeform 77"/>
            <p:cNvSpPr>
              <a:spLocks/>
            </p:cNvSpPr>
            <p:nvPr/>
          </p:nvSpPr>
          <p:spPr bwMode="auto">
            <a:xfrm>
              <a:off x="2082" y="3181"/>
              <a:ext cx="419" cy="141"/>
            </a:xfrm>
            <a:custGeom>
              <a:avLst/>
              <a:gdLst>
                <a:gd name="T0" fmla="*/ 0 w 419"/>
                <a:gd name="T1" fmla="*/ 141 h 141"/>
                <a:gd name="T2" fmla="*/ 0 w 419"/>
                <a:gd name="T3" fmla="*/ 0 h 141"/>
                <a:gd name="T4" fmla="*/ 419 w 419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141">
                  <a:moveTo>
                    <a:pt x="0" y="141"/>
                  </a:moveTo>
                  <a:lnTo>
                    <a:pt x="0" y="0"/>
                  </a:lnTo>
                  <a:lnTo>
                    <a:pt x="419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7" name="Rectangle 78"/>
            <p:cNvSpPr>
              <a:spLocks noChangeArrowheads="1"/>
            </p:cNvSpPr>
            <p:nvPr/>
          </p:nvSpPr>
          <p:spPr bwMode="auto">
            <a:xfrm>
              <a:off x="2563" y="3263"/>
              <a:ext cx="834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sp. M21</a:t>
              </a:r>
            </a:p>
          </p:txBody>
        </p:sp>
        <p:sp>
          <p:nvSpPr>
            <p:cNvPr id="1518" name="Freeform 79"/>
            <p:cNvSpPr>
              <a:spLocks/>
            </p:cNvSpPr>
            <p:nvPr/>
          </p:nvSpPr>
          <p:spPr bwMode="auto">
            <a:xfrm>
              <a:off x="2144" y="3304"/>
              <a:ext cx="416" cy="162"/>
            </a:xfrm>
            <a:custGeom>
              <a:avLst/>
              <a:gdLst>
                <a:gd name="T0" fmla="*/ 0 w 416"/>
                <a:gd name="T1" fmla="*/ 162 h 162"/>
                <a:gd name="T2" fmla="*/ 0 w 416"/>
                <a:gd name="T3" fmla="*/ 0 h 162"/>
                <a:gd name="T4" fmla="*/ 416 w 416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6" h="162">
                  <a:moveTo>
                    <a:pt x="0" y="162"/>
                  </a:moveTo>
                  <a:lnTo>
                    <a:pt x="0" y="0"/>
                  </a:lnTo>
                  <a:lnTo>
                    <a:pt x="41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9" name="Rectangle 80"/>
            <p:cNvSpPr>
              <a:spLocks noChangeArrowheads="1"/>
            </p:cNvSpPr>
            <p:nvPr/>
          </p:nvSpPr>
          <p:spPr bwMode="auto">
            <a:xfrm>
              <a:off x="2491" y="3386"/>
              <a:ext cx="821" cy="12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daltonii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0" name="Freeform 81"/>
            <p:cNvSpPr>
              <a:spLocks/>
            </p:cNvSpPr>
            <p:nvPr/>
          </p:nvSpPr>
          <p:spPr bwMode="auto">
            <a:xfrm>
              <a:off x="2205" y="3427"/>
              <a:ext cx="284" cy="58"/>
            </a:xfrm>
            <a:custGeom>
              <a:avLst/>
              <a:gdLst>
                <a:gd name="T0" fmla="*/ 0 w 284"/>
                <a:gd name="T1" fmla="*/ 58 h 58"/>
                <a:gd name="T2" fmla="*/ 0 w 284"/>
                <a:gd name="T3" fmla="*/ 0 h 58"/>
                <a:gd name="T4" fmla="*/ 284 w 28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58">
                  <a:moveTo>
                    <a:pt x="0" y="58"/>
                  </a:moveTo>
                  <a:lnTo>
                    <a:pt x="0" y="0"/>
                  </a:lnTo>
                  <a:lnTo>
                    <a:pt x="28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1" name="Rectangle 82"/>
            <p:cNvSpPr>
              <a:spLocks noChangeArrowheads="1"/>
            </p:cNvSpPr>
            <p:nvPr/>
          </p:nvSpPr>
          <p:spPr bwMode="auto">
            <a:xfrm>
              <a:off x="2652" y="3509"/>
              <a:ext cx="1138" cy="12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uraniireducens</a:t>
              </a:r>
            </a:p>
          </p:txBody>
        </p:sp>
        <p:sp>
          <p:nvSpPr>
            <p:cNvPr id="1522" name="Freeform 83"/>
            <p:cNvSpPr>
              <a:spLocks/>
            </p:cNvSpPr>
            <p:nvPr/>
          </p:nvSpPr>
          <p:spPr bwMode="auto">
            <a:xfrm>
              <a:off x="2205" y="3491"/>
              <a:ext cx="445" cy="58"/>
            </a:xfrm>
            <a:custGeom>
              <a:avLst/>
              <a:gdLst>
                <a:gd name="T0" fmla="*/ 0 w 445"/>
                <a:gd name="T1" fmla="*/ 0 h 58"/>
                <a:gd name="T2" fmla="*/ 0 w 445"/>
                <a:gd name="T3" fmla="*/ 58 h 58"/>
                <a:gd name="T4" fmla="*/ 445 w 445"/>
                <a:gd name="T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5" h="58">
                  <a:moveTo>
                    <a:pt x="0" y="0"/>
                  </a:moveTo>
                  <a:lnTo>
                    <a:pt x="0" y="58"/>
                  </a:lnTo>
                  <a:lnTo>
                    <a:pt x="445" y="58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3" name="Freeform 84"/>
            <p:cNvSpPr>
              <a:spLocks/>
            </p:cNvSpPr>
            <p:nvPr/>
          </p:nvSpPr>
          <p:spPr bwMode="auto">
            <a:xfrm>
              <a:off x="2171" y="3488"/>
              <a:ext cx="34" cy="143"/>
            </a:xfrm>
            <a:custGeom>
              <a:avLst/>
              <a:gdLst>
                <a:gd name="T0" fmla="*/ 0 w 34"/>
                <a:gd name="T1" fmla="*/ 143 h 143"/>
                <a:gd name="T2" fmla="*/ 0 w 34"/>
                <a:gd name="T3" fmla="*/ 0 h 143"/>
                <a:gd name="T4" fmla="*/ 34 w 34"/>
                <a:gd name="T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43">
                  <a:moveTo>
                    <a:pt x="0" y="143"/>
                  </a:moveTo>
                  <a:lnTo>
                    <a:pt x="0" y="0"/>
                  </a:lnTo>
                  <a:lnTo>
                    <a:pt x="34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4" name="Rectangle 85"/>
            <p:cNvSpPr>
              <a:spLocks noChangeArrowheads="1"/>
            </p:cNvSpPr>
            <p:nvPr/>
          </p:nvSpPr>
          <p:spPr bwMode="auto">
            <a:xfrm>
              <a:off x="2458" y="3631"/>
              <a:ext cx="956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argillaceus</a:t>
              </a:r>
            </a:p>
          </p:txBody>
        </p:sp>
        <p:sp>
          <p:nvSpPr>
            <p:cNvPr id="1525" name="Freeform 86"/>
            <p:cNvSpPr>
              <a:spLocks/>
            </p:cNvSpPr>
            <p:nvPr/>
          </p:nvSpPr>
          <p:spPr bwMode="auto">
            <a:xfrm>
              <a:off x="2285" y="3672"/>
              <a:ext cx="170" cy="105"/>
            </a:xfrm>
            <a:custGeom>
              <a:avLst/>
              <a:gdLst>
                <a:gd name="T0" fmla="*/ 0 w 170"/>
                <a:gd name="T1" fmla="*/ 105 h 105"/>
                <a:gd name="T2" fmla="*/ 0 w 170"/>
                <a:gd name="T3" fmla="*/ 0 h 105"/>
                <a:gd name="T4" fmla="*/ 170 w 170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105">
                  <a:moveTo>
                    <a:pt x="0" y="105"/>
                  </a:moveTo>
                  <a:lnTo>
                    <a:pt x="0" y="0"/>
                  </a:lnTo>
                  <a:lnTo>
                    <a:pt x="170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6" name="Rectangle 87"/>
            <p:cNvSpPr>
              <a:spLocks noChangeArrowheads="1"/>
            </p:cNvSpPr>
            <p:nvPr/>
          </p:nvSpPr>
          <p:spPr bwMode="auto">
            <a:xfrm>
              <a:off x="2528" y="3754"/>
              <a:ext cx="834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sp. M18</a:t>
              </a:r>
            </a:p>
          </p:txBody>
        </p:sp>
        <p:sp>
          <p:nvSpPr>
            <p:cNvPr id="1527" name="Freeform 88"/>
            <p:cNvSpPr>
              <a:spLocks/>
            </p:cNvSpPr>
            <p:nvPr/>
          </p:nvSpPr>
          <p:spPr bwMode="auto">
            <a:xfrm>
              <a:off x="2389" y="3795"/>
              <a:ext cx="137" cy="89"/>
            </a:xfrm>
            <a:custGeom>
              <a:avLst/>
              <a:gdLst>
                <a:gd name="T0" fmla="*/ 0 w 137"/>
                <a:gd name="T1" fmla="*/ 89 h 89"/>
                <a:gd name="T2" fmla="*/ 0 w 137"/>
                <a:gd name="T3" fmla="*/ 0 h 89"/>
                <a:gd name="T4" fmla="*/ 137 w 137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89">
                  <a:moveTo>
                    <a:pt x="0" y="89"/>
                  </a:moveTo>
                  <a:lnTo>
                    <a:pt x="0" y="0"/>
                  </a:lnTo>
                  <a:lnTo>
                    <a:pt x="137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8" name="Rectangle 89"/>
            <p:cNvSpPr>
              <a:spLocks noChangeArrowheads="1"/>
            </p:cNvSpPr>
            <p:nvPr/>
          </p:nvSpPr>
          <p:spPr bwMode="auto">
            <a:xfrm>
              <a:off x="2558" y="3877"/>
              <a:ext cx="92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Geobacter bremensis</a:t>
              </a:r>
            </a:p>
          </p:txBody>
        </p:sp>
        <p:sp>
          <p:nvSpPr>
            <p:cNvPr id="1529" name="Freeform 90"/>
            <p:cNvSpPr>
              <a:spLocks/>
            </p:cNvSpPr>
            <p:nvPr/>
          </p:nvSpPr>
          <p:spPr bwMode="auto">
            <a:xfrm>
              <a:off x="2549" y="3917"/>
              <a:ext cx="6" cy="59"/>
            </a:xfrm>
            <a:custGeom>
              <a:avLst/>
              <a:gdLst>
                <a:gd name="T0" fmla="*/ 0 w 6"/>
                <a:gd name="T1" fmla="*/ 59 h 59"/>
                <a:gd name="T2" fmla="*/ 0 w 6"/>
                <a:gd name="T3" fmla="*/ 0 h 59"/>
                <a:gd name="T4" fmla="*/ 6 w 6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9">
                  <a:moveTo>
                    <a:pt x="0" y="59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0" name="Rectangle 91"/>
            <p:cNvSpPr>
              <a:spLocks noChangeArrowheads="1"/>
            </p:cNvSpPr>
            <p:nvPr/>
          </p:nvSpPr>
          <p:spPr bwMode="auto">
            <a:xfrm>
              <a:off x="2551" y="3999"/>
              <a:ext cx="102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Geobacter</a:t>
              </a:r>
              <a:r>
                <a:rPr kumimoji="0" lang="en-US" altLang="en-US" sz="10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bemidjiensis</a:t>
              </a:r>
              <a:endPara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1" name="Freeform 92"/>
            <p:cNvSpPr>
              <a:spLocks/>
            </p:cNvSpPr>
            <p:nvPr/>
          </p:nvSpPr>
          <p:spPr bwMode="auto">
            <a:xfrm>
              <a:off x="2549" y="3981"/>
              <a:ext cx="0" cy="59"/>
            </a:xfrm>
            <a:custGeom>
              <a:avLst/>
              <a:gdLst>
                <a:gd name="T0" fmla="*/ 0 h 59"/>
                <a:gd name="T1" fmla="*/ 59 h 59"/>
                <a:gd name="T2" fmla="*/ 59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59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2" name="Freeform 93"/>
            <p:cNvSpPr>
              <a:spLocks/>
            </p:cNvSpPr>
            <p:nvPr/>
          </p:nvSpPr>
          <p:spPr bwMode="auto">
            <a:xfrm>
              <a:off x="2389" y="3889"/>
              <a:ext cx="160" cy="90"/>
            </a:xfrm>
            <a:custGeom>
              <a:avLst/>
              <a:gdLst>
                <a:gd name="T0" fmla="*/ 0 w 160"/>
                <a:gd name="T1" fmla="*/ 0 h 90"/>
                <a:gd name="T2" fmla="*/ 0 w 160"/>
                <a:gd name="T3" fmla="*/ 90 h 90"/>
                <a:gd name="T4" fmla="*/ 160 w 16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90">
                  <a:moveTo>
                    <a:pt x="0" y="0"/>
                  </a:moveTo>
                  <a:lnTo>
                    <a:pt x="0" y="90"/>
                  </a:lnTo>
                  <a:lnTo>
                    <a:pt x="160" y="9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3" name="Freeform 94"/>
            <p:cNvSpPr>
              <a:spLocks/>
            </p:cNvSpPr>
            <p:nvPr/>
          </p:nvSpPr>
          <p:spPr bwMode="auto">
            <a:xfrm>
              <a:off x="2285" y="3782"/>
              <a:ext cx="104" cy="105"/>
            </a:xfrm>
            <a:custGeom>
              <a:avLst/>
              <a:gdLst>
                <a:gd name="T0" fmla="*/ 0 w 104"/>
                <a:gd name="T1" fmla="*/ 0 h 105"/>
                <a:gd name="T2" fmla="*/ 0 w 104"/>
                <a:gd name="T3" fmla="*/ 105 h 105"/>
                <a:gd name="T4" fmla="*/ 104 w 104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105">
                  <a:moveTo>
                    <a:pt x="0" y="0"/>
                  </a:moveTo>
                  <a:lnTo>
                    <a:pt x="0" y="105"/>
                  </a:lnTo>
                  <a:lnTo>
                    <a:pt x="104" y="105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4" name="Freeform 95"/>
            <p:cNvSpPr>
              <a:spLocks/>
            </p:cNvSpPr>
            <p:nvPr/>
          </p:nvSpPr>
          <p:spPr bwMode="auto">
            <a:xfrm>
              <a:off x="2171" y="3636"/>
              <a:ext cx="114" cy="143"/>
            </a:xfrm>
            <a:custGeom>
              <a:avLst/>
              <a:gdLst>
                <a:gd name="T0" fmla="*/ 0 w 114"/>
                <a:gd name="T1" fmla="*/ 0 h 143"/>
                <a:gd name="T2" fmla="*/ 0 w 114"/>
                <a:gd name="T3" fmla="*/ 143 h 143"/>
                <a:gd name="T4" fmla="*/ 114 w 11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" h="143">
                  <a:moveTo>
                    <a:pt x="0" y="0"/>
                  </a:moveTo>
                  <a:lnTo>
                    <a:pt x="0" y="143"/>
                  </a:lnTo>
                  <a:lnTo>
                    <a:pt x="114" y="14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5" name="Freeform 96"/>
            <p:cNvSpPr>
              <a:spLocks/>
            </p:cNvSpPr>
            <p:nvPr/>
          </p:nvSpPr>
          <p:spPr bwMode="auto">
            <a:xfrm>
              <a:off x="2144" y="3471"/>
              <a:ext cx="27" cy="163"/>
            </a:xfrm>
            <a:custGeom>
              <a:avLst/>
              <a:gdLst>
                <a:gd name="T0" fmla="*/ 0 w 27"/>
                <a:gd name="T1" fmla="*/ 0 h 163"/>
                <a:gd name="T2" fmla="*/ 0 w 27"/>
                <a:gd name="T3" fmla="*/ 163 h 163"/>
                <a:gd name="T4" fmla="*/ 27 w 27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63">
                  <a:moveTo>
                    <a:pt x="0" y="0"/>
                  </a:moveTo>
                  <a:lnTo>
                    <a:pt x="0" y="163"/>
                  </a:lnTo>
                  <a:lnTo>
                    <a:pt x="27" y="16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6" name="Freeform 97"/>
            <p:cNvSpPr>
              <a:spLocks/>
            </p:cNvSpPr>
            <p:nvPr/>
          </p:nvSpPr>
          <p:spPr bwMode="auto">
            <a:xfrm>
              <a:off x="2082" y="3327"/>
              <a:ext cx="62" cy="142"/>
            </a:xfrm>
            <a:custGeom>
              <a:avLst/>
              <a:gdLst>
                <a:gd name="T0" fmla="*/ 0 w 62"/>
                <a:gd name="T1" fmla="*/ 0 h 142"/>
                <a:gd name="T2" fmla="*/ 0 w 62"/>
                <a:gd name="T3" fmla="*/ 142 h 142"/>
                <a:gd name="T4" fmla="*/ 62 w 62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142">
                  <a:moveTo>
                    <a:pt x="0" y="0"/>
                  </a:moveTo>
                  <a:lnTo>
                    <a:pt x="0" y="142"/>
                  </a:lnTo>
                  <a:lnTo>
                    <a:pt x="62" y="142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7" name="Freeform 98"/>
            <p:cNvSpPr>
              <a:spLocks/>
            </p:cNvSpPr>
            <p:nvPr/>
          </p:nvSpPr>
          <p:spPr bwMode="auto">
            <a:xfrm>
              <a:off x="1871" y="3148"/>
              <a:ext cx="211" cy="176"/>
            </a:xfrm>
            <a:custGeom>
              <a:avLst/>
              <a:gdLst>
                <a:gd name="T0" fmla="*/ 0 w 211"/>
                <a:gd name="T1" fmla="*/ 0 h 176"/>
                <a:gd name="T2" fmla="*/ 0 w 211"/>
                <a:gd name="T3" fmla="*/ 176 h 176"/>
                <a:gd name="T4" fmla="*/ 211 w 211"/>
                <a:gd name="T5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176">
                  <a:moveTo>
                    <a:pt x="0" y="0"/>
                  </a:moveTo>
                  <a:lnTo>
                    <a:pt x="0" y="176"/>
                  </a:lnTo>
                  <a:lnTo>
                    <a:pt x="211" y="176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8" name="Freeform 99"/>
            <p:cNvSpPr>
              <a:spLocks/>
            </p:cNvSpPr>
            <p:nvPr/>
          </p:nvSpPr>
          <p:spPr bwMode="auto">
            <a:xfrm>
              <a:off x="1592" y="2874"/>
              <a:ext cx="279" cy="271"/>
            </a:xfrm>
            <a:custGeom>
              <a:avLst/>
              <a:gdLst>
                <a:gd name="T0" fmla="*/ 0 w 279"/>
                <a:gd name="T1" fmla="*/ 0 h 271"/>
                <a:gd name="T2" fmla="*/ 0 w 279"/>
                <a:gd name="T3" fmla="*/ 271 h 271"/>
                <a:gd name="T4" fmla="*/ 279 w 279"/>
                <a:gd name="T5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9" h="271">
                  <a:moveTo>
                    <a:pt x="0" y="0"/>
                  </a:moveTo>
                  <a:lnTo>
                    <a:pt x="0" y="271"/>
                  </a:lnTo>
                  <a:lnTo>
                    <a:pt x="279" y="271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9" name="Freeform 100"/>
            <p:cNvSpPr>
              <a:spLocks/>
            </p:cNvSpPr>
            <p:nvPr/>
          </p:nvSpPr>
          <p:spPr bwMode="auto">
            <a:xfrm>
              <a:off x="1529" y="2569"/>
              <a:ext cx="63" cy="303"/>
            </a:xfrm>
            <a:custGeom>
              <a:avLst/>
              <a:gdLst>
                <a:gd name="T0" fmla="*/ 0 w 63"/>
                <a:gd name="T1" fmla="*/ 0 h 303"/>
                <a:gd name="T2" fmla="*/ 0 w 63"/>
                <a:gd name="T3" fmla="*/ 303 h 303"/>
                <a:gd name="T4" fmla="*/ 63 w 63"/>
                <a:gd name="T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303">
                  <a:moveTo>
                    <a:pt x="0" y="0"/>
                  </a:moveTo>
                  <a:lnTo>
                    <a:pt x="0" y="303"/>
                  </a:lnTo>
                  <a:lnTo>
                    <a:pt x="63" y="303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0" name="Freeform 101"/>
            <p:cNvSpPr>
              <a:spLocks/>
            </p:cNvSpPr>
            <p:nvPr/>
          </p:nvSpPr>
          <p:spPr bwMode="auto">
            <a:xfrm>
              <a:off x="1488" y="2046"/>
              <a:ext cx="41" cy="520"/>
            </a:xfrm>
            <a:custGeom>
              <a:avLst/>
              <a:gdLst>
                <a:gd name="T0" fmla="*/ 0 w 41"/>
                <a:gd name="T1" fmla="*/ 0 h 520"/>
                <a:gd name="T2" fmla="*/ 0 w 41"/>
                <a:gd name="T3" fmla="*/ 520 h 520"/>
                <a:gd name="T4" fmla="*/ 41 w 41"/>
                <a:gd name="T5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20">
                  <a:moveTo>
                    <a:pt x="0" y="0"/>
                  </a:moveTo>
                  <a:lnTo>
                    <a:pt x="0" y="520"/>
                  </a:lnTo>
                  <a:lnTo>
                    <a:pt x="41" y="520"/>
                  </a:lnTo>
                </a:path>
              </a:pathLst>
            </a:custGeom>
            <a:noFill/>
            <a:ln w="793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1" name="Line 102"/>
            <p:cNvSpPr>
              <a:spLocks noChangeShapeType="1"/>
            </p:cNvSpPr>
            <p:nvPr/>
          </p:nvSpPr>
          <p:spPr bwMode="auto">
            <a:xfrm>
              <a:off x="1744" y="4140"/>
              <a:ext cx="188" cy="0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2" name="Line 103"/>
            <p:cNvSpPr>
              <a:spLocks noChangeShapeType="1"/>
            </p:cNvSpPr>
            <p:nvPr/>
          </p:nvSpPr>
          <p:spPr bwMode="auto">
            <a:xfrm>
              <a:off x="1744" y="4119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3" name="Line 104"/>
            <p:cNvSpPr>
              <a:spLocks noChangeShapeType="1"/>
            </p:cNvSpPr>
            <p:nvPr/>
          </p:nvSpPr>
          <p:spPr bwMode="auto">
            <a:xfrm>
              <a:off x="1932" y="4119"/>
              <a:ext cx="0" cy="41"/>
            </a:xfrm>
            <a:prstGeom prst="line">
              <a:avLst/>
            </a:prstGeom>
            <a:noFill/>
            <a:ln w="7938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4" name="Rectangle 105"/>
            <p:cNvSpPr>
              <a:spLocks noChangeArrowheads="1"/>
            </p:cNvSpPr>
            <p:nvPr/>
          </p:nvSpPr>
          <p:spPr bwMode="auto">
            <a:xfrm>
              <a:off x="1799" y="4163"/>
              <a:ext cx="125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  <a:endPara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45" name="TextBox 1544"/>
          <p:cNvSpPr txBox="1"/>
          <p:nvPr/>
        </p:nvSpPr>
        <p:spPr>
          <a:xfrm>
            <a:off x="14616020" y="13682312"/>
            <a:ext cx="663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pilY1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" name="TextBox 1545"/>
          <p:cNvSpPr txBox="1"/>
          <p:nvPr/>
        </p:nvSpPr>
        <p:spPr>
          <a:xfrm>
            <a:off x="205108" y="19795"/>
            <a:ext cx="17778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Supplementary </a:t>
            </a:r>
            <a:r>
              <a:rPr lang="en-US" sz="1200"/>
              <a:t>Figure </a:t>
            </a:r>
            <a:r>
              <a:rPr lang="en-US" sz="1200" smtClean="0"/>
              <a:t>S4.  </a:t>
            </a:r>
            <a:r>
              <a:rPr lang="en-US" sz="1200" dirty="0"/>
              <a:t>Phylogenetic trees generated with the maximum likelihood algorithm showing the relationship of various pilin accessory proteins from the order </a:t>
            </a:r>
            <a:r>
              <a:rPr lang="en-US" sz="1200" dirty="0" err="1"/>
              <a:t>Desulfuromondales</a:t>
            </a:r>
            <a:r>
              <a:rPr lang="en-US" sz="1200" dirty="0"/>
              <a:t> to accessory proteins from other type </a:t>
            </a:r>
            <a:r>
              <a:rPr lang="en-US" sz="1200" dirty="0" err="1"/>
              <a:t>IVa</a:t>
            </a:r>
            <a:r>
              <a:rPr lang="en-US" sz="1200" dirty="0"/>
              <a:t> pilin harboring bacteria. Proteins from </a:t>
            </a:r>
            <a:r>
              <a:rPr lang="en-US" sz="1200" dirty="0" err="1"/>
              <a:t>Desulfuromondales</a:t>
            </a:r>
            <a:r>
              <a:rPr lang="en-US" sz="1200" dirty="0"/>
              <a:t> species are highlighted with purple font. Proteins from </a:t>
            </a:r>
            <a:r>
              <a:rPr lang="en-US" sz="1200" dirty="0" err="1"/>
              <a:t>Desulfuromondales</a:t>
            </a:r>
            <a:r>
              <a:rPr lang="en-US" sz="1200" dirty="0"/>
              <a:t> species with long type </a:t>
            </a:r>
            <a:r>
              <a:rPr lang="en-US" sz="1200" dirty="0" err="1"/>
              <a:t>IVa</a:t>
            </a:r>
            <a:r>
              <a:rPr lang="en-US" sz="1200" dirty="0"/>
              <a:t> pili have an additional orange background. Pilin accessory proteins from e-pili harboring species that are not in the order </a:t>
            </a:r>
            <a:r>
              <a:rPr lang="en-US" sz="1200" dirty="0" err="1"/>
              <a:t>Desulfuromondales</a:t>
            </a:r>
            <a:r>
              <a:rPr lang="en-US" sz="1200" dirty="0"/>
              <a:t> are highlighted in red. The remaining organisms included in the trees have long </a:t>
            </a:r>
            <a:r>
              <a:rPr lang="en-US" sz="1200" dirty="0" err="1"/>
              <a:t>typeIVa</a:t>
            </a:r>
            <a:r>
              <a:rPr lang="en-US" sz="1200" dirty="0"/>
              <a:t> pilin proteins. These phylogenetic trees and identity/similarity matrices outlined in Supplementary Table SX demonstrate that pilin accessory proteins are relatively conserved and that e-pilin harboring species have the same accessory proteins as organisms with long type </a:t>
            </a:r>
            <a:r>
              <a:rPr lang="en-US" sz="1200" dirty="0" err="1"/>
              <a:t>IVa</a:t>
            </a:r>
            <a:r>
              <a:rPr lang="en-US" sz="1200" dirty="0"/>
              <a:t> pilins. In most cases (with the exception of </a:t>
            </a:r>
            <a:r>
              <a:rPr lang="en-US" sz="1200" dirty="0" err="1"/>
              <a:t>PilV</a:t>
            </a:r>
            <a:r>
              <a:rPr lang="en-US" sz="1200" dirty="0"/>
              <a:t>, </a:t>
            </a:r>
            <a:r>
              <a:rPr lang="en-US" sz="1200" dirty="0" err="1"/>
              <a:t>PilW</a:t>
            </a:r>
            <a:r>
              <a:rPr lang="en-US" sz="1200" dirty="0"/>
              <a:t>, </a:t>
            </a:r>
            <a:r>
              <a:rPr lang="en-US" sz="1200" dirty="0" err="1"/>
              <a:t>PilX</a:t>
            </a:r>
            <a:r>
              <a:rPr lang="en-US" sz="1200" dirty="0"/>
              <a:t>, and PilY1), </a:t>
            </a:r>
            <a:r>
              <a:rPr lang="en-US" sz="1200" dirty="0" err="1"/>
              <a:t>Desulfuromondales</a:t>
            </a:r>
            <a:r>
              <a:rPr lang="en-US" sz="1200" dirty="0"/>
              <a:t> proteins form a single monophyletic clade, while accessory proteins from non-</a:t>
            </a:r>
            <a:r>
              <a:rPr lang="en-US" sz="1200" dirty="0" err="1"/>
              <a:t>Desulfuromondales</a:t>
            </a:r>
            <a:r>
              <a:rPr lang="en-US" sz="1200" dirty="0"/>
              <a:t> e-pilin harboring genera such as </a:t>
            </a:r>
            <a:r>
              <a:rPr lang="en-US" sz="1200" i="1" dirty="0" err="1"/>
              <a:t>Flexistipes</a:t>
            </a:r>
            <a:r>
              <a:rPr lang="en-US" sz="1200" i="1" dirty="0"/>
              <a:t>, </a:t>
            </a:r>
            <a:r>
              <a:rPr lang="en-US" sz="1200" i="1" dirty="0" err="1"/>
              <a:t>Hippea</a:t>
            </a:r>
            <a:r>
              <a:rPr lang="en-US" sz="1200" i="1" dirty="0"/>
              <a:t>, </a:t>
            </a:r>
            <a:r>
              <a:rPr lang="en-US" sz="1200" i="1" dirty="0" err="1"/>
              <a:t>Desulfobacterium</a:t>
            </a:r>
            <a:r>
              <a:rPr lang="en-US" sz="1200" i="1" dirty="0"/>
              <a:t>, </a:t>
            </a:r>
            <a:r>
              <a:rPr lang="en-US" sz="1200" i="1" dirty="0" err="1"/>
              <a:t>Deferribacter</a:t>
            </a:r>
            <a:r>
              <a:rPr lang="en-US" sz="1200" i="1" dirty="0"/>
              <a:t>, </a:t>
            </a:r>
            <a:r>
              <a:rPr lang="en-US" sz="1200" i="1" dirty="0" err="1"/>
              <a:t>Desulfobacula</a:t>
            </a:r>
            <a:r>
              <a:rPr lang="en-US" sz="1200" i="1" dirty="0"/>
              <a:t>, </a:t>
            </a:r>
            <a:r>
              <a:rPr lang="en-US" sz="1200" i="1" dirty="0" err="1"/>
              <a:t>Thauera</a:t>
            </a:r>
            <a:r>
              <a:rPr lang="en-US" sz="1200" dirty="0"/>
              <a:t>, and </a:t>
            </a:r>
            <a:r>
              <a:rPr lang="en-US" sz="1200" dirty="0" err="1"/>
              <a:t>Desulfobotulus</a:t>
            </a:r>
            <a:r>
              <a:rPr lang="en-US" sz="1200" dirty="0"/>
              <a:t> fall elsewhere in the phylogenetic trees. Even accessory proteins from </a:t>
            </a:r>
            <a:r>
              <a:rPr lang="en-US" sz="1200" dirty="0" err="1"/>
              <a:t>Desulfuromondales</a:t>
            </a:r>
            <a:r>
              <a:rPr lang="en-US" sz="1200" dirty="0"/>
              <a:t> with long pili cluster with proteins from </a:t>
            </a:r>
            <a:r>
              <a:rPr lang="en-US" sz="1200" dirty="0" err="1"/>
              <a:t>Desulfuromondales</a:t>
            </a:r>
            <a:r>
              <a:rPr lang="en-US" sz="1200" dirty="0"/>
              <a:t> with short e-pilins.  E-pilin phylogeny, on the other hand, is unique in that organisms from distant genera such as </a:t>
            </a:r>
            <a:r>
              <a:rPr lang="en-US" sz="1200" i="1" dirty="0" err="1"/>
              <a:t>Flexistipes</a:t>
            </a:r>
            <a:r>
              <a:rPr lang="en-US" sz="1200" i="1" dirty="0"/>
              <a:t>,</a:t>
            </a:r>
            <a:r>
              <a:rPr lang="en-US" sz="1200" dirty="0"/>
              <a:t> </a:t>
            </a:r>
            <a:r>
              <a:rPr lang="en-US" sz="1200" i="1" dirty="0" err="1"/>
              <a:t>Thauera</a:t>
            </a:r>
            <a:r>
              <a:rPr lang="en-US" sz="1200" i="1" dirty="0"/>
              <a:t>, </a:t>
            </a:r>
            <a:r>
              <a:rPr lang="en-US" sz="1200" i="1" dirty="0" err="1"/>
              <a:t>Deferribacter</a:t>
            </a:r>
            <a:r>
              <a:rPr lang="en-US" sz="1200" i="1" dirty="0"/>
              <a:t>, </a:t>
            </a:r>
            <a:r>
              <a:rPr lang="en-US" sz="1200" i="1" dirty="0" err="1"/>
              <a:t>Desulfobacterium</a:t>
            </a:r>
            <a:r>
              <a:rPr lang="en-US" sz="1200" i="1" dirty="0"/>
              <a:t>, </a:t>
            </a:r>
            <a:r>
              <a:rPr lang="en-US" sz="1200" i="1" dirty="0" err="1"/>
              <a:t>Desulfobacula</a:t>
            </a:r>
            <a:r>
              <a:rPr lang="en-US" sz="1200" i="1" dirty="0"/>
              <a:t>,</a:t>
            </a:r>
            <a:r>
              <a:rPr lang="en-US" sz="1200" dirty="0"/>
              <a:t> </a:t>
            </a:r>
            <a:r>
              <a:rPr lang="en-US" sz="1200" i="1" dirty="0" err="1"/>
              <a:t>Desulfobotulus</a:t>
            </a:r>
            <a:r>
              <a:rPr lang="en-US" sz="1200" dirty="0"/>
              <a:t>, and </a:t>
            </a:r>
            <a:r>
              <a:rPr lang="en-US" sz="1200" i="1" dirty="0" err="1"/>
              <a:t>Hippea</a:t>
            </a:r>
            <a:r>
              <a:rPr lang="en-US" sz="1200" i="1" dirty="0"/>
              <a:t> </a:t>
            </a:r>
            <a:r>
              <a:rPr lang="en-US" sz="1200" dirty="0"/>
              <a:t>cluster within the e-pilin clade (Figure 1). </a:t>
            </a: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749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1872</Words>
  <Application>Microsoft Macintosh PowerPoint</Application>
  <PresentationFormat>Custom</PresentationFormat>
  <Paragraphs>520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OIT</dc:creator>
  <cp:lastModifiedBy>Dawn Holmes</cp:lastModifiedBy>
  <cp:revision>20</cp:revision>
  <dcterms:created xsi:type="dcterms:W3CDTF">2016-05-03T21:42:03Z</dcterms:created>
  <dcterms:modified xsi:type="dcterms:W3CDTF">2016-05-19T15:23:33Z</dcterms:modified>
</cp:coreProperties>
</file>